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8"/>
  </p:notesMasterIdLst>
  <p:sldIdLst>
    <p:sldId id="2147375599" r:id="rId5"/>
    <p:sldId id="2147375598" r:id="rId6"/>
    <p:sldId id="283" r:id="rId7"/>
  </p:sldIdLst>
  <p:sldSz cx="27006550" cy="144002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582B0C-E93D-C7B4-67D4-B9491C7A88B7}" name="Nicole Denton (DFFH)" initials="N(" userId="S::nicole.denton@dffh.vic.gov.au::620a9609-0bb8-4afa-8088-f293c5a82a6c" providerId="AD"/>
  <p188:author id="{AAA87368-A38C-861B-0FFE-1F1208C3C083}" name="Drew A Warne-Smith (DFFH)" initials="D(" userId="S::drew.x.warne-smith@dffh.vic.gov.au::3e68a105-ec4f-4de8-9e8c-8d3b3ba3a72c" providerId="AD"/>
  <p188:author id="{EC964E86-9B75-4C33-ECA5-FA764932D97E}" name="Daniel Jackson (DFFH)" initials="DJ" userId="S::daniel.jackson@dffh.vic.gov.au::e44d45cc-123a-4c78-8916-cac0f5e552df" providerId="AD"/>
  <p188:author id="{45D605AD-CBFF-4776-F140-5D20B67BAD9C}" name="Annette Lancy (DFFH)" initials="AL" userId="S::Annette.Lancy@dffh.vic.gov.au::add96369-3913-4d03-b25b-fccebd0c6259" providerId="AD"/>
  <p188:author id="{7CA5EEC4-17B8-A5D0-C45D-65C8C1F97602}" name="Lisa BAKER (DFFH)" initials="LB" userId="S::Lisa.Baker@dffh.vic.gov.au::096e5df4-f482-4883-80cb-b48f611cd1fa" providerId="AD"/>
  <p188:author id="{DAEB9CCC-8AA3-0969-889A-6D929760EA55}" name="Annette Lancy (DFFH)" initials="A(" userId="S::annette.lancy@dffh.vic.gov.au::add96369-3913-4d03-b25b-fccebd0c6259" providerId="AD"/>
  <p188:author id="{DEA945F8-E1A5-ABFD-E70B-E2CBCEC4A027}" name="Amber Griffiths (DFFH)" initials="AG" userId="S::amber.griffiths@familysafety.vic.gov.au::1cafbc47-93e9-4ad4-bd83-0614f10ea4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00857E"/>
    <a:srgbClr val="00D2C8"/>
    <a:srgbClr val="500778"/>
    <a:srgbClr val="FFCCCC"/>
    <a:srgbClr val="FF2F92"/>
    <a:srgbClr val="FF9999"/>
    <a:srgbClr val="201547"/>
    <a:srgbClr val="B99C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989BFA-B46B-F248-AF7A-09D85693676D}" v="7" dt="2026-07-01T05:59:42.1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46"/>
    <p:restoredTop sz="94620"/>
  </p:normalViewPr>
  <p:slideViewPr>
    <p:cSldViewPr snapToGrid="0">
      <p:cViewPr varScale="1">
        <p:scale>
          <a:sx n="51" d="100"/>
          <a:sy n="51" d="100"/>
        </p:scale>
        <p:origin x="132" y="7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urtis Miller (DFFH)" userId="d4971faf-c65c-44a5-8681-af78046c5875" providerId="ADAL" clId="{36C527A4-8A94-5AFD-8B98-C1F4F1D06408}"/>
    <pc:docChg chg="undo custSel modSld">
      <pc:chgData name="Curtis Miller (DFFH)" userId="d4971faf-c65c-44a5-8681-af78046c5875" providerId="ADAL" clId="{36C527A4-8A94-5AFD-8B98-C1F4F1D06408}" dt="2026-07-01T06:00:43.171" v="107" actId="1076"/>
      <pc:docMkLst>
        <pc:docMk/>
      </pc:docMkLst>
      <pc:sldChg chg="addSp delSp modSp mod">
        <pc:chgData name="Curtis Miller (DFFH)" userId="d4971faf-c65c-44a5-8681-af78046c5875" providerId="ADAL" clId="{36C527A4-8A94-5AFD-8B98-C1F4F1D06408}" dt="2026-07-01T06:00:43.171" v="107" actId="1076"/>
        <pc:sldMkLst>
          <pc:docMk/>
          <pc:sldMk cId="2361531654" sldId="2147375599"/>
        </pc:sldMkLst>
        <pc:spChg chg="mod topLvl">
          <ac:chgData name="Curtis Miller (DFFH)" userId="d4971faf-c65c-44a5-8681-af78046c5875" providerId="ADAL" clId="{36C527A4-8A94-5AFD-8B98-C1F4F1D06408}" dt="2026-07-01T05:57:51.526" v="21" actId="20577"/>
          <ac:spMkLst>
            <pc:docMk/>
            <pc:sldMk cId="2361531654" sldId="2147375599"/>
            <ac:spMk id="3" creationId="{77A41DB2-727D-3A9C-0F37-76A66C139DE5}"/>
          </ac:spMkLst>
        </pc:spChg>
        <pc:spChg chg="mod">
          <ac:chgData name="Curtis Miller (DFFH)" userId="d4971faf-c65c-44a5-8681-af78046c5875" providerId="ADAL" clId="{36C527A4-8A94-5AFD-8B98-C1F4F1D06408}" dt="2026-07-01T06:00:35.554" v="91" actId="1036"/>
          <ac:spMkLst>
            <pc:docMk/>
            <pc:sldMk cId="2361531654" sldId="2147375599"/>
            <ac:spMk id="5" creationId="{1FAD24DC-AC73-A460-F67D-20020AA02B12}"/>
          </ac:spMkLst>
        </pc:spChg>
        <pc:spChg chg="mod">
          <ac:chgData name="Curtis Miller (DFFH)" userId="d4971faf-c65c-44a5-8681-af78046c5875" providerId="ADAL" clId="{36C527A4-8A94-5AFD-8B98-C1F4F1D06408}" dt="2026-07-01T06:00:35.554" v="91" actId="1036"/>
          <ac:spMkLst>
            <pc:docMk/>
            <pc:sldMk cId="2361531654" sldId="2147375599"/>
            <ac:spMk id="8" creationId="{A953094C-754F-D8BE-6C65-7379540B8A3F}"/>
          </ac:spMkLst>
        </pc:spChg>
        <pc:spChg chg="add mod">
          <ac:chgData name="Curtis Miller (DFFH)" userId="d4971faf-c65c-44a5-8681-af78046c5875" providerId="ADAL" clId="{36C527A4-8A94-5AFD-8B98-C1F4F1D06408}" dt="2026-07-01T05:57:18.423" v="18" actId="20577"/>
          <ac:spMkLst>
            <pc:docMk/>
            <pc:sldMk cId="2361531654" sldId="2147375599"/>
            <ac:spMk id="11" creationId="{F2FA32E3-0EF9-6DF8-F0CA-FBADF1D3EEDC}"/>
          </ac:spMkLst>
        </pc:spChg>
        <pc:spChg chg="mod topLvl">
          <ac:chgData name="Curtis Miller (DFFH)" userId="d4971faf-c65c-44a5-8681-af78046c5875" providerId="ADAL" clId="{36C527A4-8A94-5AFD-8B98-C1F4F1D06408}" dt="2026-07-01T05:59:17.026" v="31" actId="1076"/>
          <ac:spMkLst>
            <pc:docMk/>
            <pc:sldMk cId="2361531654" sldId="2147375599"/>
            <ac:spMk id="20" creationId="{F324F630-D550-703D-EA24-5A39D6A9C9D0}"/>
          </ac:spMkLst>
        </pc:spChg>
        <pc:spChg chg="mod">
          <ac:chgData name="Curtis Miller (DFFH)" userId="d4971faf-c65c-44a5-8681-af78046c5875" providerId="ADAL" clId="{36C527A4-8A94-5AFD-8B98-C1F4F1D06408}" dt="2026-07-01T06:00:08.185" v="61" actId="20577"/>
          <ac:spMkLst>
            <pc:docMk/>
            <pc:sldMk cId="2361531654" sldId="2147375599"/>
            <ac:spMk id="24" creationId="{06472CFA-FF3D-847A-464B-9A2A6F3B2AB7}"/>
          </ac:spMkLst>
        </pc:spChg>
        <pc:spChg chg="topLvl">
          <ac:chgData name="Curtis Miller (DFFH)" userId="d4971faf-c65c-44a5-8681-af78046c5875" providerId="ADAL" clId="{36C527A4-8A94-5AFD-8B98-C1F4F1D06408}" dt="2026-07-01T05:55:31.372" v="0" actId="165"/>
          <ac:spMkLst>
            <pc:docMk/>
            <pc:sldMk cId="2361531654" sldId="2147375599"/>
            <ac:spMk id="28" creationId="{DDC28A16-7084-B1D4-88D0-033DFCBD12A7}"/>
          </ac:spMkLst>
        </pc:spChg>
        <pc:spChg chg="mod">
          <ac:chgData name="Curtis Miller (DFFH)" userId="d4971faf-c65c-44a5-8681-af78046c5875" providerId="ADAL" clId="{36C527A4-8A94-5AFD-8B98-C1F4F1D06408}" dt="2026-07-01T05:59:42.131" v="42" actId="465"/>
          <ac:spMkLst>
            <pc:docMk/>
            <pc:sldMk cId="2361531654" sldId="2147375599"/>
            <ac:spMk id="30" creationId="{B2347313-BA03-5596-A909-A2B58901BC8D}"/>
          </ac:spMkLst>
        </pc:spChg>
        <pc:spChg chg="mod">
          <ac:chgData name="Curtis Miller (DFFH)" userId="d4971faf-c65c-44a5-8681-af78046c5875" providerId="ADAL" clId="{36C527A4-8A94-5AFD-8B98-C1F4F1D06408}" dt="2026-07-01T05:58:53.618" v="28" actId="465"/>
          <ac:spMkLst>
            <pc:docMk/>
            <pc:sldMk cId="2361531654" sldId="2147375599"/>
            <ac:spMk id="34" creationId="{8FA076B7-C117-EB50-520C-2759E93412A6}"/>
          </ac:spMkLst>
        </pc:spChg>
        <pc:spChg chg="mod topLvl">
          <ac:chgData name="Curtis Miller (DFFH)" userId="d4971faf-c65c-44a5-8681-af78046c5875" providerId="ADAL" clId="{36C527A4-8A94-5AFD-8B98-C1F4F1D06408}" dt="2026-07-01T05:58:53.618" v="28" actId="465"/>
          <ac:spMkLst>
            <pc:docMk/>
            <pc:sldMk cId="2361531654" sldId="2147375599"/>
            <ac:spMk id="36" creationId="{1025DBD5-2F45-453D-192C-F2DAC7301614}"/>
          </ac:spMkLst>
        </pc:spChg>
        <pc:spChg chg="mod">
          <ac:chgData name="Curtis Miller (DFFH)" userId="d4971faf-c65c-44a5-8681-af78046c5875" providerId="ADAL" clId="{36C527A4-8A94-5AFD-8B98-C1F4F1D06408}" dt="2026-07-01T05:59:42.131" v="42" actId="465"/>
          <ac:spMkLst>
            <pc:docMk/>
            <pc:sldMk cId="2361531654" sldId="2147375599"/>
            <ac:spMk id="37" creationId="{D78B9749-3A58-4AFB-6EFA-FC1BBD2B1206}"/>
          </ac:spMkLst>
        </pc:spChg>
        <pc:spChg chg="mod">
          <ac:chgData name="Curtis Miller (DFFH)" userId="d4971faf-c65c-44a5-8681-af78046c5875" providerId="ADAL" clId="{36C527A4-8A94-5AFD-8B98-C1F4F1D06408}" dt="2026-07-01T05:59:42.131" v="42" actId="465"/>
          <ac:spMkLst>
            <pc:docMk/>
            <pc:sldMk cId="2361531654" sldId="2147375599"/>
            <ac:spMk id="39" creationId="{99CE9DCF-DEF3-AACF-1837-8DA663CCDBA5}"/>
          </ac:spMkLst>
        </pc:spChg>
        <pc:spChg chg="topLvl">
          <ac:chgData name="Curtis Miller (DFFH)" userId="d4971faf-c65c-44a5-8681-af78046c5875" providerId="ADAL" clId="{36C527A4-8A94-5AFD-8B98-C1F4F1D06408}" dt="2026-07-01T05:55:31.372" v="0" actId="165"/>
          <ac:spMkLst>
            <pc:docMk/>
            <pc:sldMk cId="2361531654" sldId="2147375599"/>
            <ac:spMk id="41" creationId="{4F938E84-EFA2-B92B-61A5-0DE594970FE4}"/>
          </ac:spMkLst>
        </pc:spChg>
        <pc:spChg chg="mod topLvl">
          <ac:chgData name="Curtis Miller (DFFH)" userId="d4971faf-c65c-44a5-8681-af78046c5875" providerId="ADAL" clId="{36C527A4-8A94-5AFD-8B98-C1F4F1D06408}" dt="2026-07-01T05:58:05.656" v="24" actId="20577"/>
          <ac:spMkLst>
            <pc:docMk/>
            <pc:sldMk cId="2361531654" sldId="2147375599"/>
            <ac:spMk id="43" creationId="{901BF707-B7B7-07AF-2456-7295C1C55C25}"/>
          </ac:spMkLst>
        </pc:spChg>
        <pc:spChg chg="mod topLvl">
          <ac:chgData name="Curtis Miller (DFFH)" userId="d4971faf-c65c-44a5-8681-af78046c5875" providerId="ADAL" clId="{36C527A4-8A94-5AFD-8B98-C1F4F1D06408}" dt="2026-07-01T05:59:42.131" v="42" actId="465"/>
          <ac:spMkLst>
            <pc:docMk/>
            <pc:sldMk cId="2361531654" sldId="2147375599"/>
            <ac:spMk id="47" creationId="{5FF771B9-9264-79FE-8A3F-48F32E2B10C9}"/>
          </ac:spMkLst>
        </pc:spChg>
        <pc:spChg chg="mod topLvl">
          <ac:chgData name="Curtis Miller (DFFH)" userId="d4971faf-c65c-44a5-8681-af78046c5875" providerId="ADAL" clId="{36C527A4-8A94-5AFD-8B98-C1F4F1D06408}" dt="2026-07-01T05:59:42.131" v="42" actId="465"/>
          <ac:spMkLst>
            <pc:docMk/>
            <pc:sldMk cId="2361531654" sldId="2147375599"/>
            <ac:spMk id="55" creationId="{3546B431-D470-1F4B-BFF2-066B64548FF0}"/>
          </ac:spMkLst>
        </pc:spChg>
        <pc:spChg chg="mod">
          <ac:chgData name="Curtis Miller (DFFH)" userId="d4971faf-c65c-44a5-8681-af78046c5875" providerId="ADAL" clId="{36C527A4-8A94-5AFD-8B98-C1F4F1D06408}" dt="2026-07-01T06:00:35.554" v="91" actId="1036"/>
          <ac:spMkLst>
            <pc:docMk/>
            <pc:sldMk cId="2361531654" sldId="2147375599"/>
            <ac:spMk id="57" creationId="{E26131A8-18B3-9B7A-2AF9-5EC28BB66CFD}"/>
          </ac:spMkLst>
        </pc:spChg>
        <pc:spChg chg="mod">
          <ac:chgData name="Curtis Miller (DFFH)" userId="d4971faf-c65c-44a5-8681-af78046c5875" providerId="ADAL" clId="{36C527A4-8A94-5AFD-8B98-C1F4F1D06408}" dt="2026-07-01T05:59:42.131" v="42" actId="465"/>
          <ac:spMkLst>
            <pc:docMk/>
            <pc:sldMk cId="2361531654" sldId="2147375599"/>
            <ac:spMk id="58" creationId="{C1918214-14DB-ADDD-DD22-6C3DF470D7C8}"/>
          </ac:spMkLst>
        </pc:spChg>
        <pc:spChg chg="mod">
          <ac:chgData name="Curtis Miller (DFFH)" userId="d4971faf-c65c-44a5-8681-af78046c5875" providerId="ADAL" clId="{36C527A4-8A94-5AFD-8B98-C1F4F1D06408}" dt="2026-07-01T05:58:53.618" v="28" actId="465"/>
          <ac:spMkLst>
            <pc:docMk/>
            <pc:sldMk cId="2361531654" sldId="2147375599"/>
            <ac:spMk id="66" creationId="{1BA186D9-CE7C-E07E-764D-6D1DF835699C}"/>
          </ac:spMkLst>
        </pc:spChg>
        <pc:spChg chg="mod">
          <ac:chgData name="Curtis Miller (DFFH)" userId="d4971faf-c65c-44a5-8681-af78046c5875" providerId="ADAL" clId="{36C527A4-8A94-5AFD-8B98-C1F4F1D06408}" dt="2026-07-01T05:56:49.675" v="15" actId="20577"/>
          <ac:spMkLst>
            <pc:docMk/>
            <pc:sldMk cId="2361531654" sldId="2147375599"/>
            <ac:spMk id="69" creationId="{FEBC6C8D-AFBC-7396-907C-EFD5B2F2F775}"/>
          </ac:spMkLst>
        </pc:spChg>
        <pc:spChg chg="mod">
          <ac:chgData name="Curtis Miller (DFFH)" userId="d4971faf-c65c-44a5-8681-af78046c5875" providerId="ADAL" clId="{36C527A4-8A94-5AFD-8B98-C1F4F1D06408}" dt="2026-07-01T05:59:42.131" v="42" actId="465"/>
          <ac:spMkLst>
            <pc:docMk/>
            <pc:sldMk cId="2361531654" sldId="2147375599"/>
            <ac:spMk id="71" creationId="{5811E221-CA48-1788-B32A-C1538E6710AA}"/>
          </ac:spMkLst>
        </pc:spChg>
        <pc:spChg chg="mod topLvl">
          <ac:chgData name="Curtis Miller (DFFH)" userId="d4971faf-c65c-44a5-8681-af78046c5875" providerId="ADAL" clId="{36C527A4-8A94-5AFD-8B98-C1F4F1D06408}" dt="2026-07-01T05:59:42.131" v="42" actId="465"/>
          <ac:spMkLst>
            <pc:docMk/>
            <pc:sldMk cId="2361531654" sldId="2147375599"/>
            <ac:spMk id="72" creationId="{BF82648B-8670-76FE-6C8B-BD577D6FF8FF}"/>
          </ac:spMkLst>
        </pc:spChg>
        <pc:spChg chg="mod">
          <ac:chgData name="Curtis Miller (DFFH)" userId="d4971faf-c65c-44a5-8681-af78046c5875" providerId="ADAL" clId="{36C527A4-8A94-5AFD-8B98-C1F4F1D06408}" dt="2026-07-01T05:59:42.131" v="42" actId="465"/>
          <ac:spMkLst>
            <pc:docMk/>
            <pc:sldMk cId="2361531654" sldId="2147375599"/>
            <ac:spMk id="75" creationId="{A078656F-8FB5-CAC4-D4C4-CA66BE0CD510}"/>
          </ac:spMkLst>
        </pc:spChg>
        <pc:spChg chg="mod">
          <ac:chgData name="Curtis Miller (DFFH)" userId="d4971faf-c65c-44a5-8681-af78046c5875" providerId="ADAL" clId="{36C527A4-8A94-5AFD-8B98-C1F4F1D06408}" dt="2026-07-01T05:58:11.572" v="26" actId="20577"/>
          <ac:spMkLst>
            <pc:docMk/>
            <pc:sldMk cId="2361531654" sldId="2147375599"/>
            <ac:spMk id="96" creationId="{68DFD74A-0377-8CF8-C6DE-7E41171D55DF}"/>
          </ac:spMkLst>
        </pc:spChg>
        <pc:grpChg chg="mod">
          <ac:chgData name="Curtis Miller (DFFH)" userId="d4971faf-c65c-44a5-8681-af78046c5875" providerId="ADAL" clId="{36C527A4-8A94-5AFD-8B98-C1F4F1D06408}" dt="2026-07-01T06:00:43.171" v="107" actId="1076"/>
          <ac:grpSpMkLst>
            <pc:docMk/>
            <pc:sldMk cId="2361531654" sldId="2147375599"/>
            <ac:grpSpMk id="6" creationId="{97BEA687-D2C9-0FC0-2D4F-859860E6A146}"/>
          </ac:grpSpMkLst>
        </pc:grpChg>
        <pc:grpChg chg="mod">
          <ac:chgData name="Curtis Miller (DFFH)" userId="d4971faf-c65c-44a5-8681-af78046c5875" providerId="ADAL" clId="{36C527A4-8A94-5AFD-8B98-C1F4F1D06408}" dt="2026-07-01T06:00:43.171" v="107" actId="1076"/>
          <ac:grpSpMkLst>
            <pc:docMk/>
            <pc:sldMk cId="2361531654" sldId="2147375599"/>
            <ac:grpSpMk id="10" creationId="{88FD478C-BD26-BFCC-0C9B-B69ED35E60D6}"/>
          </ac:grpSpMkLst>
        </pc:grpChg>
        <pc:grpChg chg="add mod">
          <ac:chgData name="Curtis Miller (DFFH)" userId="d4971faf-c65c-44a5-8681-af78046c5875" providerId="ADAL" clId="{36C527A4-8A94-5AFD-8B98-C1F4F1D06408}" dt="2026-07-01T06:00:35.554" v="91" actId="1036"/>
          <ac:grpSpMkLst>
            <pc:docMk/>
            <pc:sldMk cId="2361531654" sldId="2147375599"/>
            <ac:grpSpMk id="14" creationId="{23FCA0C8-5790-225A-5E1D-EE70055EBA05}"/>
          </ac:grpSpMkLst>
        </pc:grpChg>
        <pc:grpChg chg="add mod">
          <ac:chgData name="Curtis Miller (DFFH)" userId="d4971faf-c65c-44a5-8681-af78046c5875" providerId="ADAL" clId="{36C527A4-8A94-5AFD-8B98-C1F4F1D06408}" dt="2026-07-01T06:00:35.554" v="91" actId="1036"/>
          <ac:grpSpMkLst>
            <pc:docMk/>
            <pc:sldMk cId="2361531654" sldId="2147375599"/>
            <ac:grpSpMk id="15" creationId="{9AC88DDF-0CAF-3A47-B2B4-148398E54DD6}"/>
          </ac:grpSpMkLst>
        </pc:grpChg>
        <pc:grpChg chg="del">
          <ac:chgData name="Curtis Miller (DFFH)" userId="d4971faf-c65c-44a5-8681-af78046c5875" providerId="ADAL" clId="{36C527A4-8A94-5AFD-8B98-C1F4F1D06408}" dt="2026-07-01T05:55:31.372" v="0" actId="165"/>
          <ac:grpSpMkLst>
            <pc:docMk/>
            <pc:sldMk cId="2361531654" sldId="2147375599"/>
            <ac:grpSpMk id="38" creationId="{7006002F-2AA7-0B61-F129-9D2F31267DD3}"/>
          </ac:grpSpMkLst>
        </pc:grpChg>
        <pc:grpChg chg="mod">
          <ac:chgData name="Curtis Miller (DFFH)" userId="d4971faf-c65c-44a5-8681-af78046c5875" providerId="ADAL" clId="{36C527A4-8A94-5AFD-8B98-C1F4F1D06408}" dt="2026-07-01T06:00:35.554" v="91" actId="1036"/>
          <ac:grpSpMkLst>
            <pc:docMk/>
            <pc:sldMk cId="2361531654" sldId="2147375599"/>
            <ac:grpSpMk id="44" creationId="{4551D0E6-0690-F638-E957-BDAF477CBB7B}"/>
          </ac:grpSpMkLst>
        </pc:grpChg>
        <pc:grpChg chg="mod">
          <ac:chgData name="Curtis Miller (DFFH)" userId="d4971faf-c65c-44a5-8681-af78046c5875" providerId="ADAL" clId="{36C527A4-8A94-5AFD-8B98-C1F4F1D06408}" dt="2026-07-01T06:00:35.554" v="91" actId="1036"/>
          <ac:grpSpMkLst>
            <pc:docMk/>
            <pc:sldMk cId="2361531654" sldId="2147375599"/>
            <ac:grpSpMk id="45" creationId="{CE446886-0E1F-04DD-6837-8B4E2251F352}"/>
          </ac:grpSpMkLst>
        </pc:grpChg>
        <pc:grpChg chg="mod">
          <ac:chgData name="Curtis Miller (DFFH)" userId="d4971faf-c65c-44a5-8681-af78046c5875" providerId="ADAL" clId="{36C527A4-8A94-5AFD-8B98-C1F4F1D06408}" dt="2026-07-01T06:00:35.554" v="91" actId="1036"/>
          <ac:grpSpMkLst>
            <pc:docMk/>
            <pc:sldMk cId="2361531654" sldId="2147375599"/>
            <ac:grpSpMk id="46" creationId="{97FF9C88-24A5-D05E-D87B-B473DFC57E53}"/>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A70258-513B-423A-86D3-0B52B74D857B}" type="datetimeFigureOut">
              <a:rPr lang="en-AU" smtClean="0"/>
              <a:t>2/07/2026</a:t>
            </a:fld>
            <a:endParaRPr lang="en-AU"/>
          </a:p>
        </p:txBody>
      </p:sp>
      <p:sp>
        <p:nvSpPr>
          <p:cNvPr id="4" name="Slide Image Placeholder 3"/>
          <p:cNvSpPr>
            <a:spLocks noGrp="1" noRot="1" noChangeAspect="1"/>
          </p:cNvSpPr>
          <p:nvPr>
            <p:ph type="sldImg" idx="2"/>
          </p:nvPr>
        </p:nvSpPr>
        <p:spPr>
          <a:xfrm>
            <a:off x="536575" y="1143000"/>
            <a:ext cx="578485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6ADA2F-33CF-4ECE-A3CC-D4DA08C74BE2}" type="slidenum">
              <a:rPr lang="en-AU" smtClean="0"/>
              <a:t>‹#›</a:t>
            </a:fld>
            <a:endParaRPr lang="en-AU"/>
          </a:p>
        </p:txBody>
      </p:sp>
    </p:spTree>
    <p:extLst>
      <p:ext uri="{BB962C8B-B14F-4D97-AF65-F5344CB8AC3E}">
        <p14:creationId xmlns:p14="http://schemas.microsoft.com/office/powerpoint/2010/main" val="1309429677"/>
      </p:ext>
    </p:extLst>
  </p:cSld>
  <p:clrMap bg1="lt1" tx1="dk1" bg2="lt2" tx2="dk2" accent1="accent1" accent2="accent2" accent3="accent3" accent4="accent4" accent5="accent5" accent6="accent6" hlink="hlink" folHlink="folHlink"/>
  <p:notesStyle>
    <a:lvl1pPr marL="0" algn="l" defTabSz="1987070" rtl="0" eaLnBrk="1" latinLnBrk="0" hangingPunct="1">
      <a:defRPr sz="2608" kern="1200">
        <a:solidFill>
          <a:schemeClr val="tx1"/>
        </a:solidFill>
        <a:latin typeface="+mn-lt"/>
        <a:ea typeface="+mn-ea"/>
        <a:cs typeface="+mn-cs"/>
      </a:defRPr>
    </a:lvl1pPr>
    <a:lvl2pPr marL="993535" algn="l" defTabSz="1987070" rtl="0" eaLnBrk="1" latinLnBrk="0" hangingPunct="1">
      <a:defRPr sz="2608" kern="1200">
        <a:solidFill>
          <a:schemeClr val="tx1"/>
        </a:solidFill>
        <a:latin typeface="+mn-lt"/>
        <a:ea typeface="+mn-ea"/>
        <a:cs typeface="+mn-cs"/>
      </a:defRPr>
    </a:lvl2pPr>
    <a:lvl3pPr marL="1987070" algn="l" defTabSz="1987070" rtl="0" eaLnBrk="1" latinLnBrk="0" hangingPunct="1">
      <a:defRPr sz="2608" kern="1200">
        <a:solidFill>
          <a:schemeClr val="tx1"/>
        </a:solidFill>
        <a:latin typeface="+mn-lt"/>
        <a:ea typeface="+mn-ea"/>
        <a:cs typeface="+mn-cs"/>
      </a:defRPr>
    </a:lvl3pPr>
    <a:lvl4pPr marL="2980607" algn="l" defTabSz="1987070" rtl="0" eaLnBrk="1" latinLnBrk="0" hangingPunct="1">
      <a:defRPr sz="2608" kern="1200">
        <a:solidFill>
          <a:schemeClr val="tx1"/>
        </a:solidFill>
        <a:latin typeface="+mn-lt"/>
        <a:ea typeface="+mn-ea"/>
        <a:cs typeface="+mn-cs"/>
      </a:defRPr>
    </a:lvl4pPr>
    <a:lvl5pPr marL="3974143" algn="l" defTabSz="1987070" rtl="0" eaLnBrk="1" latinLnBrk="0" hangingPunct="1">
      <a:defRPr sz="2608" kern="1200">
        <a:solidFill>
          <a:schemeClr val="tx1"/>
        </a:solidFill>
        <a:latin typeface="+mn-lt"/>
        <a:ea typeface="+mn-ea"/>
        <a:cs typeface="+mn-cs"/>
      </a:defRPr>
    </a:lvl5pPr>
    <a:lvl6pPr marL="4967678" algn="l" defTabSz="1987070" rtl="0" eaLnBrk="1" latinLnBrk="0" hangingPunct="1">
      <a:defRPr sz="2608" kern="1200">
        <a:solidFill>
          <a:schemeClr val="tx1"/>
        </a:solidFill>
        <a:latin typeface="+mn-lt"/>
        <a:ea typeface="+mn-ea"/>
        <a:cs typeface="+mn-cs"/>
      </a:defRPr>
    </a:lvl6pPr>
    <a:lvl7pPr marL="5961213" algn="l" defTabSz="1987070" rtl="0" eaLnBrk="1" latinLnBrk="0" hangingPunct="1">
      <a:defRPr sz="2608" kern="1200">
        <a:solidFill>
          <a:schemeClr val="tx1"/>
        </a:solidFill>
        <a:latin typeface="+mn-lt"/>
        <a:ea typeface="+mn-ea"/>
        <a:cs typeface="+mn-cs"/>
      </a:defRPr>
    </a:lvl7pPr>
    <a:lvl8pPr marL="6954748" algn="l" defTabSz="1987070" rtl="0" eaLnBrk="1" latinLnBrk="0" hangingPunct="1">
      <a:defRPr sz="2608" kern="1200">
        <a:solidFill>
          <a:schemeClr val="tx1"/>
        </a:solidFill>
        <a:latin typeface="+mn-lt"/>
        <a:ea typeface="+mn-ea"/>
        <a:cs typeface="+mn-cs"/>
      </a:defRPr>
    </a:lvl8pPr>
    <a:lvl9pPr marL="7948283" algn="l" defTabSz="1987070" rtl="0" eaLnBrk="1" latinLnBrk="0" hangingPunct="1">
      <a:defRPr sz="260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2D508-A31F-156A-F602-731B818571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2CE065-F990-309C-F7DC-362DD928A5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BF3B64-7409-0623-1361-F9E05FDA490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751DC74-0BF7-395F-F00A-7B304C29B4F9}"/>
              </a:ext>
            </a:extLst>
          </p:cNvPr>
          <p:cNvSpPr>
            <a:spLocks noGrp="1"/>
          </p:cNvSpPr>
          <p:nvPr>
            <p:ph type="sldNum" sz="quarter" idx="5"/>
          </p:nvPr>
        </p:nvSpPr>
        <p:spPr/>
        <p:txBody>
          <a:bodyPr/>
          <a:lstStyle/>
          <a:p>
            <a:fld id="{4EB1945B-A3A1-CD46-9790-11E9A8641501}" type="slidenum">
              <a:rPr lang="en-US" smtClean="0"/>
              <a:t>1</a:t>
            </a:fld>
            <a:endParaRPr lang="en-US"/>
          </a:p>
        </p:txBody>
      </p:sp>
    </p:spTree>
    <p:extLst>
      <p:ext uri="{BB962C8B-B14F-4D97-AF65-F5344CB8AC3E}">
        <p14:creationId xmlns:p14="http://schemas.microsoft.com/office/powerpoint/2010/main" val="9759999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banner and logo">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3459" y="139700"/>
            <a:ext cx="20559251" cy="1290321"/>
          </a:xfrm>
        </p:spPr>
        <p:txBody>
          <a:bodyPr>
            <a:normAutofit/>
          </a:bodyPr>
          <a:lstStyle>
            <a:lvl1pPr>
              <a:defRPr sz="6000">
                <a:solidFill>
                  <a:srgbClr val="201547"/>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383459" y="2476538"/>
            <a:ext cx="24766391" cy="105462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FEAD364-0962-49E7-A5CA-39BB91635A25}" type="datetime1">
              <a:rPr lang="en-AU" smtClean="0"/>
              <a:t>2/07/2026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a:xfrm>
            <a:off x="19073376" y="13346865"/>
            <a:ext cx="3373669" cy="766678"/>
          </a:xfrm>
        </p:spPr>
        <p:txBody>
          <a:bodyPr/>
          <a:lstStyle/>
          <a:p>
            <a:fld id="{6A8DA970-969A-4F32-BF5B-4F4E3C520034}" type="slidenum">
              <a:rPr lang="en-AU" smtClean="0"/>
              <a:t>‹#›</a:t>
            </a:fld>
            <a:endParaRPr lang="en-AU"/>
          </a:p>
        </p:txBody>
      </p:sp>
      <p:pic>
        <p:nvPicPr>
          <p:cNvPr id="7" name="Picture 2">
            <a:extLst>
              <a:ext uri="{FF2B5EF4-FFF2-40B4-BE49-F238E27FC236}">
                <a16:creationId xmlns:a16="http://schemas.microsoft.com/office/drawing/2014/main" id="{9E6F604A-B1CC-3F41-89F5-60BE779A7E9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570271" y="13349002"/>
            <a:ext cx="2592324" cy="7645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814978"/>
      </p:ext>
    </p:extLst>
  </p:cSld>
  <p:clrMapOvr>
    <a:masterClrMapping/>
  </p:clrMapOvr>
  <p:extLst>
    <p:ext uri="{DCECCB84-F9BA-43D5-87BE-67443E8EF086}">
      <p15:sldGuideLst xmlns:p15="http://schemas.microsoft.com/office/powerpoint/2012/main">
        <p15:guide id="1" orient="horz" pos="4535" userDrawn="1">
          <p15:clr>
            <a:srgbClr val="FBAE40"/>
          </p15:clr>
        </p15:guide>
        <p15:guide id="2" pos="850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41FEB51E-AF7C-46BC-917F-960E1ADEE5D1}" type="datetime1">
              <a:rPr lang="en-AU" smtClean="0"/>
              <a:t>2/07/2026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6A8DA970-969A-4F32-BF5B-4F4E3C520034}" type="slidenum">
              <a:rPr lang="en-AU" smtClean="0"/>
              <a:t>‹#›</a:t>
            </a:fld>
            <a:endParaRPr lang="en-AU"/>
          </a:p>
        </p:txBody>
      </p:sp>
    </p:spTree>
    <p:extLst>
      <p:ext uri="{BB962C8B-B14F-4D97-AF65-F5344CB8AC3E}">
        <p14:creationId xmlns:p14="http://schemas.microsoft.com/office/powerpoint/2010/main" val="570346124"/>
      </p:ext>
    </p:extLst>
  </p:cSld>
  <p:clrMapOvr>
    <a:masterClrMapping/>
  </p:clrMapOvr>
  <p:extLst>
    <p:ext uri="{DCECCB84-F9BA-43D5-87BE-67443E8EF086}">
      <p15:sldGuideLst xmlns:p15="http://schemas.microsoft.com/office/powerpoint/2012/main">
        <p15:guide id="1" orient="horz" pos="4535" userDrawn="1">
          <p15:clr>
            <a:srgbClr val="FBAE40"/>
          </p15:clr>
        </p15:guide>
        <p15:guide id="2" pos="850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ogo no bann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BABE88-B326-4C34-8455-27406B30C5F9}" type="datetime1">
              <a:rPr lang="en-AU" smtClean="0"/>
              <a:t>2/07/2026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a:xfrm>
            <a:off x="19073376" y="13346865"/>
            <a:ext cx="4199579" cy="766678"/>
          </a:xfrm>
        </p:spPr>
        <p:txBody>
          <a:bodyPr/>
          <a:lstStyle/>
          <a:p>
            <a:fld id="{6A8DA970-969A-4F32-BF5B-4F4E3C520034}" type="slidenum">
              <a:rPr lang="en-AU" smtClean="0"/>
              <a:t>‹#›</a:t>
            </a:fld>
            <a:endParaRPr lang="en-AU"/>
          </a:p>
        </p:txBody>
      </p:sp>
      <p:pic>
        <p:nvPicPr>
          <p:cNvPr id="5" name="Picture 2">
            <a:extLst>
              <a:ext uri="{FF2B5EF4-FFF2-40B4-BE49-F238E27FC236}">
                <a16:creationId xmlns:a16="http://schemas.microsoft.com/office/drawing/2014/main" id="{FEEEA518-8134-8D2D-0521-DD9E4D168B1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570271" y="13349002"/>
            <a:ext cx="2592324" cy="76454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956CDB2E-8D3C-C696-765C-1EC9E77A5C6E}"/>
              </a:ext>
            </a:extLst>
          </p:cNvPr>
          <p:cNvSpPr>
            <a:spLocks noGrp="1"/>
          </p:cNvSpPr>
          <p:nvPr>
            <p:ph type="title"/>
          </p:nvPr>
        </p:nvSpPr>
        <p:spPr>
          <a:xfrm>
            <a:off x="1856701" y="286671"/>
            <a:ext cx="23293149" cy="1143350"/>
          </a:xfrm>
        </p:spPr>
        <p:txBody>
          <a:bodyPr>
            <a:normAutofit/>
          </a:bodyPr>
          <a:lstStyle>
            <a:lvl1pPr>
              <a:defRPr sz="6000">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518280623"/>
      </p:ext>
    </p:extLst>
  </p:cSld>
  <p:clrMapOvr>
    <a:masterClrMapping/>
  </p:clrMapOvr>
  <p:extLst>
    <p:ext uri="{DCECCB84-F9BA-43D5-87BE-67443E8EF086}">
      <p15:sldGuideLst xmlns:p15="http://schemas.microsoft.com/office/powerpoint/2012/main">
        <p15:guide id="1" orient="horz" pos="4535" userDrawn="1">
          <p15:clr>
            <a:srgbClr val="FBAE40"/>
          </p15:clr>
        </p15:guide>
        <p15:guide id="2" pos="85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nn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6070DE-5295-4755-88F4-508B2F3207A5}" type="datetime1">
              <a:rPr lang="en-AU" smtClean="0"/>
              <a:t>2/07/2026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a:xfrm>
            <a:off x="19073376" y="13346865"/>
            <a:ext cx="4199579" cy="766678"/>
          </a:xfrm>
        </p:spPr>
        <p:txBody>
          <a:bodyPr/>
          <a:lstStyle/>
          <a:p>
            <a:fld id="{6A8DA970-969A-4F32-BF5B-4F4E3C520034}" type="slidenum">
              <a:rPr lang="en-AU" smtClean="0"/>
              <a:t>‹#›</a:t>
            </a:fld>
            <a:endParaRPr lang="en-AU"/>
          </a:p>
        </p:txBody>
      </p:sp>
      <p:sp>
        <p:nvSpPr>
          <p:cNvPr id="6" name="Title 1">
            <a:extLst>
              <a:ext uri="{FF2B5EF4-FFF2-40B4-BE49-F238E27FC236}">
                <a16:creationId xmlns:a16="http://schemas.microsoft.com/office/drawing/2014/main" id="{956CDB2E-8D3C-C696-765C-1EC9E77A5C6E}"/>
              </a:ext>
            </a:extLst>
          </p:cNvPr>
          <p:cNvSpPr>
            <a:spLocks noGrp="1"/>
          </p:cNvSpPr>
          <p:nvPr>
            <p:ph type="title"/>
          </p:nvPr>
        </p:nvSpPr>
        <p:spPr>
          <a:xfrm>
            <a:off x="1856701" y="286671"/>
            <a:ext cx="23293149" cy="1143350"/>
          </a:xfrm>
        </p:spPr>
        <p:txBody>
          <a:bodyPr>
            <a:normAutofit/>
          </a:bodyPr>
          <a:lstStyle>
            <a:lvl1pPr>
              <a:defRPr sz="6000">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209028292"/>
      </p:ext>
    </p:extLst>
  </p:cSld>
  <p:clrMapOvr>
    <a:masterClrMapping/>
  </p:clrMapOvr>
  <p:extLst>
    <p:ext uri="{DCECCB84-F9BA-43D5-87BE-67443E8EF086}">
      <p15:sldGuideLst xmlns:p15="http://schemas.microsoft.com/office/powerpoint/2012/main">
        <p15:guide id="1" orient="horz" pos="4535" userDrawn="1">
          <p15:clr>
            <a:srgbClr val="FBAE40"/>
          </p15:clr>
        </p15:guide>
        <p15:guide id="2" pos="850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856701" y="766679"/>
            <a:ext cx="23293149" cy="278337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1856701" y="3833390"/>
            <a:ext cx="23293149" cy="913680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1856700" y="13346865"/>
            <a:ext cx="6076474" cy="766678"/>
          </a:xfrm>
          <a:prstGeom prst="rect">
            <a:avLst/>
          </a:prstGeom>
        </p:spPr>
        <p:txBody>
          <a:bodyPr vert="horz" lIns="91440" tIns="45720" rIns="91440" bIns="45720" rtlCol="0" anchor="ctr"/>
          <a:lstStyle>
            <a:lvl1pPr algn="l">
              <a:defRPr sz="2520">
                <a:solidFill>
                  <a:schemeClr val="tx1">
                    <a:tint val="75000"/>
                  </a:schemeClr>
                </a:solidFill>
              </a:defRPr>
            </a:lvl1pPr>
          </a:lstStyle>
          <a:p>
            <a:fld id="{4E9E63D0-0A87-4961-BFA4-6101872BE3B5}" type="datetime1">
              <a:rPr lang="en-AU" smtClean="0"/>
              <a:t>2/07/2026</a:t>
            </a:fld>
            <a:endParaRPr lang="en-AU"/>
          </a:p>
        </p:txBody>
      </p:sp>
      <p:sp>
        <p:nvSpPr>
          <p:cNvPr id="5" name="Footer Placeholder 4"/>
          <p:cNvSpPr>
            <a:spLocks noGrp="1"/>
          </p:cNvSpPr>
          <p:nvPr>
            <p:ph type="ftr" sz="quarter" idx="3"/>
          </p:nvPr>
        </p:nvSpPr>
        <p:spPr>
          <a:xfrm>
            <a:off x="8945920" y="13346865"/>
            <a:ext cx="9114711" cy="766678"/>
          </a:xfrm>
          <a:prstGeom prst="rect">
            <a:avLst/>
          </a:prstGeom>
        </p:spPr>
        <p:txBody>
          <a:bodyPr vert="horz" lIns="91440" tIns="45720" rIns="91440" bIns="45720" rtlCol="0" anchor="ctr"/>
          <a:lstStyle>
            <a:lvl1pPr algn="ctr">
              <a:defRPr sz="252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19073376" y="13346865"/>
            <a:ext cx="6076474" cy="766678"/>
          </a:xfrm>
          <a:prstGeom prst="rect">
            <a:avLst/>
          </a:prstGeom>
        </p:spPr>
        <p:txBody>
          <a:bodyPr vert="horz" lIns="91440" tIns="45720" rIns="91440" bIns="45720" rtlCol="0" anchor="ctr"/>
          <a:lstStyle>
            <a:lvl1pPr algn="r">
              <a:defRPr sz="2520">
                <a:solidFill>
                  <a:schemeClr val="tx1">
                    <a:tint val="75000"/>
                  </a:schemeClr>
                </a:solidFill>
              </a:defRPr>
            </a:lvl1pPr>
          </a:lstStyle>
          <a:p>
            <a:fld id="{6A8DA970-969A-4F32-BF5B-4F4E3C520034}" type="slidenum">
              <a:rPr lang="en-AU" smtClean="0"/>
              <a:t>‹#›</a:t>
            </a:fld>
            <a:endParaRPr lang="en-AU"/>
          </a:p>
        </p:txBody>
      </p:sp>
      <p:sp>
        <p:nvSpPr>
          <p:cNvPr id="7" name="TextBox 6">
            <a:extLst>
              <a:ext uri="{FF2B5EF4-FFF2-40B4-BE49-F238E27FC236}">
                <a16:creationId xmlns:a16="http://schemas.microsoft.com/office/drawing/2014/main" id="{4108D0AF-4547-22AC-C85C-C9E48DAA19E4}"/>
              </a:ext>
            </a:extLst>
          </p:cNvPr>
          <p:cNvSpPr txBox="1"/>
          <p:nvPr>
            <p:extLst>
              <p:ext uri="{1162E1C5-73C7-4A58-AE30-91384D911F3F}">
                <p184:classification xmlns:p184="http://schemas.microsoft.com/office/powerpoint/2018/4/main" val="ftr"/>
              </p:ext>
            </p:extLst>
          </p:nvPr>
        </p:nvSpPr>
        <p:spPr>
          <a:xfrm>
            <a:off x="13176250" y="14247813"/>
            <a:ext cx="696913" cy="152400"/>
          </a:xfrm>
          <a:prstGeom prst="rect">
            <a:avLst/>
          </a:prstGeom>
        </p:spPr>
        <p:txBody>
          <a:bodyPr horzOverflow="overflow" lIns="0" tIns="0" rIns="0" bIns="0">
            <a:spAutoFit/>
          </a:bodyPr>
          <a:lstStyle/>
          <a:p>
            <a:pPr algn="l"/>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2004954163"/>
      </p:ext>
    </p:extLst>
  </p:cSld>
  <p:clrMap bg1="lt1" tx1="dk1" bg2="lt2" tx2="dk2" accent1="accent1" accent2="accent2" accent3="accent3" accent4="accent4" accent5="accent5" accent6="accent6" hlink="hlink" folHlink="folHlink"/>
  <p:sldLayoutIdLst>
    <p:sldLayoutId id="2147483662" r:id="rId1"/>
    <p:sldLayoutId id="2147483666" r:id="rId2"/>
    <p:sldLayoutId id="2147483667" r:id="rId3"/>
    <p:sldLayoutId id="2147483672" r:id="rId4"/>
  </p:sldLayoutIdLst>
  <p:hf hdr="0" ftr="0" dt="0"/>
  <p:txStyles>
    <p:titleStyle>
      <a:lvl1pPr algn="l" defTabSz="1920057" rtl="0" eaLnBrk="1" latinLnBrk="0" hangingPunct="1">
        <a:lnSpc>
          <a:spcPct val="90000"/>
        </a:lnSpc>
        <a:spcBef>
          <a:spcPct val="0"/>
        </a:spcBef>
        <a:buNone/>
        <a:defRPr sz="9239" kern="1200">
          <a:solidFill>
            <a:schemeClr val="tx1"/>
          </a:solidFill>
          <a:latin typeface="+mj-lt"/>
          <a:ea typeface="+mj-ea"/>
          <a:cs typeface="+mj-cs"/>
        </a:defRPr>
      </a:lvl1pPr>
    </p:titleStyle>
    <p:bodyStyle>
      <a:lvl1pPr marL="480014" indent="-480014" algn="l" defTabSz="1920057" rtl="0" eaLnBrk="1" latinLnBrk="0" hangingPunct="1">
        <a:lnSpc>
          <a:spcPct val="90000"/>
        </a:lnSpc>
        <a:spcBef>
          <a:spcPts val="2100"/>
        </a:spcBef>
        <a:buFont typeface="Arial" panose="020B0604020202020204" pitchFamily="34" charset="0"/>
        <a:buChar char="•"/>
        <a:defRPr sz="5879" kern="1200">
          <a:solidFill>
            <a:schemeClr val="tx1"/>
          </a:solidFill>
          <a:latin typeface="+mn-lt"/>
          <a:ea typeface="+mn-ea"/>
          <a:cs typeface="+mn-cs"/>
        </a:defRPr>
      </a:lvl1pPr>
      <a:lvl2pPr marL="1440043" indent="-480014" algn="l" defTabSz="1920057" rtl="0" eaLnBrk="1" latinLnBrk="0" hangingPunct="1">
        <a:lnSpc>
          <a:spcPct val="90000"/>
        </a:lnSpc>
        <a:spcBef>
          <a:spcPts val="1050"/>
        </a:spcBef>
        <a:buFont typeface="Arial" panose="020B0604020202020204" pitchFamily="34" charset="0"/>
        <a:buChar char="•"/>
        <a:defRPr sz="5040" kern="1200">
          <a:solidFill>
            <a:schemeClr val="tx1"/>
          </a:solidFill>
          <a:latin typeface="+mn-lt"/>
          <a:ea typeface="+mn-ea"/>
          <a:cs typeface="+mn-cs"/>
        </a:defRPr>
      </a:lvl2pPr>
      <a:lvl3pPr marL="2400071" indent="-480014" algn="l" defTabSz="1920057" rtl="0" eaLnBrk="1" latinLnBrk="0" hangingPunct="1">
        <a:lnSpc>
          <a:spcPct val="90000"/>
        </a:lnSpc>
        <a:spcBef>
          <a:spcPts val="1050"/>
        </a:spcBef>
        <a:buFont typeface="Arial" panose="020B0604020202020204" pitchFamily="34" charset="0"/>
        <a:buChar char="•"/>
        <a:defRPr sz="4200" kern="1200">
          <a:solidFill>
            <a:schemeClr val="tx1"/>
          </a:solidFill>
          <a:latin typeface="+mn-lt"/>
          <a:ea typeface="+mn-ea"/>
          <a:cs typeface="+mn-cs"/>
        </a:defRPr>
      </a:lvl3pPr>
      <a:lvl4pPr marL="3360100" indent="-480014" algn="l" defTabSz="1920057" rtl="0" eaLnBrk="1" latinLnBrk="0" hangingPunct="1">
        <a:lnSpc>
          <a:spcPct val="90000"/>
        </a:lnSpc>
        <a:spcBef>
          <a:spcPts val="1050"/>
        </a:spcBef>
        <a:buFont typeface="Arial" panose="020B0604020202020204" pitchFamily="34" charset="0"/>
        <a:buChar char="•"/>
        <a:defRPr sz="3780" kern="1200">
          <a:solidFill>
            <a:schemeClr val="tx1"/>
          </a:solidFill>
          <a:latin typeface="+mn-lt"/>
          <a:ea typeface="+mn-ea"/>
          <a:cs typeface="+mn-cs"/>
        </a:defRPr>
      </a:lvl4pPr>
      <a:lvl5pPr marL="4320129" indent="-480014" algn="l" defTabSz="1920057" rtl="0" eaLnBrk="1" latinLnBrk="0" hangingPunct="1">
        <a:lnSpc>
          <a:spcPct val="90000"/>
        </a:lnSpc>
        <a:spcBef>
          <a:spcPts val="1050"/>
        </a:spcBef>
        <a:buFont typeface="Arial" panose="020B0604020202020204" pitchFamily="34" charset="0"/>
        <a:buChar char="•"/>
        <a:defRPr sz="3780" kern="1200">
          <a:solidFill>
            <a:schemeClr val="tx1"/>
          </a:solidFill>
          <a:latin typeface="+mn-lt"/>
          <a:ea typeface="+mn-ea"/>
          <a:cs typeface="+mn-cs"/>
        </a:defRPr>
      </a:lvl5pPr>
      <a:lvl6pPr marL="5280157" indent="-480014" algn="l" defTabSz="1920057" rtl="0" eaLnBrk="1" latinLnBrk="0" hangingPunct="1">
        <a:lnSpc>
          <a:spcPct val="90000"/>
        </a:lnSpc>
        <a:spcBef>
          <a:spcPts val="1050"/>
        </a:spcBef>
        <a:buFont typeface="Arial" panose="020B0604020202020204" pitchFamily="34" charset="0"/>
        <a:buChar char="•"/>
        <a:defRPr sz="3780" kern="1200">
          <a:solidFill>
            <a:schemeClr val="tx1"/>
          </a:solidFill>
          <a:latin typeface="+mn-lt"/>
          <a:ea typeface="+mn-ea"/>
          <a:cs typeface="+mn-cs"/>
        </a:defRPr>
      </a:lvl6pPr>
      <a:lvl7pPr marL="6240186" indent="-480014" algn="l" defTabSz="1920057" rtl="0" eaLnBrk="1" latinLnBrk="0" hangingPunct="1">
        <a:lnSpc>
          <a:spcPct val="90000"/>
        </a:lnSpc>
        <a:spcBef>
          <a:spcPts val="1050"/>
        </a:spcBef>
        <a:buFont typeface="Arial" panose="020B0604020202020204" pitchFamily="34" charset="0"/>
        <a:buChar char="•"/>
        <a:defRPr sz="3780" kern="1200">
          <a:solidFill>
            <a:schemeClr val="tx1"/>
          </a:solidFill>
          <a:latin typeface="+mn-lt"/>
          <a:ea typeface="+mn-ea"/>
          <a:cs typeface="+mn-cs"/>
        </a:defRPr>
      </a:lvl7pPr>
      <a:lvl8pPr marL="7200214" indent="-480014" algn="l" defTabSz="1920057" rtl="0" eaLnBrk="1" latinLnBrk="0" hangingPunct="1">
        <a:lnSpc>
          <a:spcPct val="90000"/>
        </a:lnSpc>
        <a:spcBef>
          <a:spcPts val="1050"/>
        </a:spcBef>
        <a:buFont typeface="Arial" panose="020B0604020202020204" pitchFamily="34" charset="0"/>
        <a:buChar char="•"/>
        <a:defRPr sz="3780" kern="1200">
          <a:solidFill>
            <a:schemeClr val="tx1"/>
          </a:solidFill>
          <a:latin typeface="+mn-lt"/>
          <a:ea typeface="+mn-ea"/>
          <a:cs typeface="+mn-cs"/>
        </a:defRPr>
      </a:lvl8pPr>
      <a:lvl9pPr marL="8160243" indent="-480014" algn="l" defTabSz="1920057" rtl="0" eaLnBrk="1" latinLnBrk="0" hangingPunct="1">
        <a:lnSpc>
          <a:spcPct val="90000"/>
        </a:lnSpc>
        <a:spcBef>
          <a:spcPts val="1050"/>
        </a:spcBef>
        <a:buFont typeface="Arial" panose="020B0604020202020204" pitchFamily="34" charset="0"/>
        <a:buChar char="•"/>
        <a:defRPr sz="3780" kern="1200">
          <a:solidFill>
            <a:schemeClr val="tx1"/>
          </a:solidFill>
          <a:latin typeface="+mn-lt"/>
          <a:ea typeface="+mn-ea"/>
          <a:cs typeface="+mn-cs"/>
        </a:defRPr>
      </a:lvl9pPr>
    </p:bodyStyle>
    <p:otherStyle>
      <a:defPPr>
        <a:defRPr lang="en-US"/>
      </a:defPPr>
      <a:lvl1pPr marL="0" algn="l" defTabSz="1920057" rtl="0" eaLnBrk="1" latinLnBrk="0" hangingPunct="1">
        <a:defRPr sz="3780" kern="1200">
          <a:solidFill>
            <a:schemeClr val="tx1"/>
          </a:solidFill>
          <a:latin typeface="+mn-lt"/>
          <a:ea typeface="+mn-ea"/>
          <a:cs typeface="+mn-cs"/>
        </a:defRPr>
      </a:lvl1pPr>
      <a:lvl2pPr marL="960029" algn="l" defTabSz="1920057" rtl="0" eaLnBrk="1" latinLnBrk="0" hangingPunct="1">
        <a:defRPr sz="3780" kern="1200">
          <a:solidFill>
            <a:schemeClr val="tx1"/>
          </a:solidFill>
          <a:latin typeface="+mn-lt"/>
          <a:ea typeface="+mn-ea"/>
          <a:cs typeface="+mn-cs"/>
        </a:defRPr>
      </a:lvl2pPr>
      <a:lvl3pPr marL="1920057" algn="l" defTabSz="1920057" rtl="0" eaLnBrk="1" latinLnBrk="0" hangingPunct="1">
        <a:defRPr sz="3780" kern="1200">
          <a:solidFill>
            <a:schemeClr val="tx1"/>
          </a:solidFill>
          <a:latin typeface="+mn-lt"/>
          <a:ea typeface="+mn-ea"/>
          <a:cs typeface="+mn-cs"/>
        </a:defRPr>
      </a:lvl3pPr>
      <a:lvl4pPr marL="2880086" algn="l" defTabSz="1920057" rtl="0" eaLnBrk="1" latinLnBrk="0" hangingPunct="1">
        <a:defRPr sz="3780" kern="1200">
          <a:solidFill>
            <a:schemeClr val="tx1"/>
          </a:solidFill>
          <a:latin typeface="+mn-lt"/>
          <a:ea typeface="+mn-ea"/>
          <a:cs typeface="+mn-cs"/>
        </a:defRPr>
      </a:lvl4pPr>
      <a:lvl5pPr marL="3840114" algn="l" defTabSz="1920057" rtl="0" eaLnBrk="1" latinLnBrk="0" hangingPunct="1">
        <a:defRPr sz="3780" kern="1200">
          <a:solidFill>
            <a:schemeClr val="tx1"/>
          </a:solidFill>
          <a:latin typeface="+mn-lt"/>
          <a:ea typeface="+mn-ea"/>
          <a:cs typeface="+mn-cs"/>
        </a:defRPr>
      </a:lvl5pPr>
      <a:lvl6pPr marL="4800143" algn="l" defTabSz="1920057" rtl="0" eaLnBrk="1" latinLnBrk="0" hangingPunct="1">
        <a:defRPr sz="3780" kern="1200">
          <a:solidFill>
            <a:schemeClr val="tx1"/>
          </a:solidFill>
          <a:latin typeface="+mn-lt"/>
          <a:ea typeface="+mn-ea"/>
          <a:cs typeface="+mn-cs"/>
        </a:defRPr>
      </a:lvl6pPr>
      <a:lvl7pPr marL="5760171" algn="l" defTabSz="1920057" rtl="0" eaLnBrk="1" latinLnBrk="0" hangingPunct="1">
        <a:defRPr sz="3780" kern="1200">
          <a:solidFill>
            <a:schemeClr val="tx1"/>
          </a:solidFill>
          <a:latin typeface="+mn-lt"/>
          <a:ea typeface="+mn-ea"/>
          <a:cs typeface="+mn-cs"/>
        </a:defRPr>
      </a:lvl7pPr>
      <a:lvl8pPr marL="6720200" algn="l" defTabSz="1920057" rtl="0" eaLnBrk="1" latinLnBrk="0" hangingPunct="1">
        <a:defRPr sz="3780" kern="1200">
          <a:solidFill>
            <a:schemeClr val="tx1"/>
          </a:solidFill>
          <a:latin typeface="+mn-lt"/>
          <a:ea typeface="+mn-ea"/>
          <a:cs typeface="+mn-cs"/>
        </a:defRPr>
      </a:lvl8pPr>
      <a:lvl9pPr marL="7680228" algn="l" defTabSz="1920057" rtl="0" eaLnBrk="1" latinLnBrk="0" hangingPunct="1">
        <a:defRPr sz="37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dffh.vic.gov.au/our-structure" TargetMode="External"/><Relationship Id="rId2" Type="http://schemas.openxmlformats.org/officeDocument/2006/relationships/hyperlink" Target="mailto:dffhcomms@dffh.vic.gov.au"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AFF8A2-8D25-C1B0-D134-D71C0F309B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B99B58-BDA4-F8E3-7BE4-61F58B75B07C}"/>
              </a:ext>
            </a:extLst>
          </p:cNvPr>
          <p:cNvSpPr>
            <a:spLocks noGrp="1" noRot="1" noMove="1" noResize="1" noEditPoints="1" noAdjustHandles="1" noChangeArrowheads="1" noChangeShapeType="1"/>
          </p:cNvSpPr>
          <p:nvPr>
            <p:ph type="title"/>
          </p:nvPr>
        </p:nvSpPr>
        <p:spPr>
          <a:xfrm>
            <a:off x="1466335" y="507321"/>
            <a:ext cx="19089021" cy="1223136"/>
          </a:xfrm>
        </p:spPr>
        <p:txBody>
          <a:bodyPr>
            <a:normAutofit fontScale="90000"/>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nSpc>
                <a:spcPct val="100000"/>
              </a:lnSpc>
            </a:pPr>
            <a:r>
              <a:rPr lang="en-AU" sz="4400" b="1" dirty="0">
                <a:latin typeface="Arial" panose="020B0604020202020204" pitchFamily="34" charset="0"/>
                <a:cs typeface="Arial" panose="020B0604020202020204" pitchFamily="34" charset="0"/>
              </a:rPr>
              <a:t>Department of Families, Fairness and Housing </a:t>
            </a:r>
            <a:r>
              <a:rPr lang="en-AU" sz="4400" dirty="0">
                <a:latin typeface="Arial" panose="020B0604020202020204" pitchFamily="34" charset="0"/>
                <a:cs typeface="Arial" panose="020B0604020202020204" pitchFamily="34" charset="0"/>
              </a:rPr>
              <a:t>division and branch structure</a:t>
            </a:r>
            <a:br>
              <a:rPr lang="en-AU" sz="3600" dirty="0">
                <a:latin typeface="Arial" panose="020B0604020202020204" pitchFamily="34" charset="0"/>
                <a:cs typeface="Arial" panose="020B0604020202020204" pitchFamily="34" charset="0"/>
              </a:rPr>
            </a:br>
            <a:endParaRPr lang="en-AU" sz="2700" dirty="0">
              <a:latin typeface="Arial" panose="020B0604020202020204" pitchFamily="34" charset="0"/>
              <a:cs typeface="Arial" panose="020B0604020202020204" pitchFamily="34" charset="0"/>
            </a:endParaRPr>
          </a:p>
        </p:txBody>
      </p:sp>
      <p:sp>
        <p:nvSpPr>
          <p:cNvPr id="57" name="Rectangle 56">
            <a:extLst>
              <a:ext uri="{FF2B5EF4-FFF2-40B4-BE49-F238E27FC236}">
                <a16:creationId xmlns:a16="http://schemas.microsoft.com/office/drawing/2014/main" id="{E26131A8-18B3-9B7A-2AF9-5EC28BB66CFD}"/>
              </a:ext>
            </a:extLst>
          </p:cNvPr>
          <p:cNvSpPr/>
          <p:nvPr/>
        </p:nvSpPr>
        <p:spPr>
          <a:xfrm>
            <a:off x="5696997" y="11443099"/>
            <a:ext cx="2167646" cy="1294066"/>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dirty="0">
                <a:solidFill>
                  <a:prstClr val="white"/>
                </a:solidFill>
                <a:latin typeface="Arial" panose="020B0604020202020204" pitchFamily="34" charset="0"/>
                <a:cs typeface="Arial" panose="020B0604020202020204" pitchFamily="34" charset="0"/>
              </a:rPr>
              <a:t>Statewide Disability </a:t>
            </a:r>
            <a:br>
              <a:rPr lang="en-AU" sz="1470" b="1" dirty="0">
                <a:solidFill>
                  <a:prstClr val="white"/>
                </a:solidFill>
                <a:latin typeface="Arial" panose="020B0604020202020204" pitchFamily="34" charset="0"/>
                <a:cs typeface="Arial" panose="020B0604020202020204" pitchFamily="34" charset="0"/>
              </a:rPr>
            </a:br>
            <a:r>
              <a:rPr lang="en-AU" sz="1470" b="1" dirty="0">
                <a:solidFill>
                  <a:prstClr val="white"/>
                </a:solidFill>
                <a:latin typeface="Arial" panose="020B0604020202020204" pitchFamily="34" charset="0"/>
                <a:cs typeface="Arial" panose="020B0604020202020204" pitchFamily="34" charset="0"/>
              </a:rPr>
              <a:t>and Housing Operations </a:t>
            </a:r>
          </a:p>
          <a:p>
            <a:pPr algn="ctr" defTabSz="176698">
              <a:lnSpc>
                <a:spcPct val="90000"/>
              </a:lnSpc>
              <a:spcAft>
                <a:spcPct val="35000"/>
              </a:spcAft>
            </a:pPr>
            <a:r>
              <a:rPr lang="en-AU" sz="1470" dirty="0">
                <a:solidFill>
                  <a:prstClr val="white"/>
                </a:solidFill>
                <a:latin typeface="Arial" panose="020B0604020202020204" pitchFamily="34" charset="0"/>
                <a:cs typeface="Arial" panose="020B0604020202020204" pitchFamily="34" charset="0"/>
              </a:rPr>
              <a:t>Executive Director</a:t>
            </a:r>
            <a:br>
              <a:rPr lang="en-AU" sz="1470" dirty="0">
                <a:solidFill>
                  <a:prstClr val="white"/>
                </a:solidFill>
                <a:latin typeface="Arial" panose="020B0604020202020204" pitchFamily="34" charset="0"/>
                <a:cs typeface="Arial" panose="020B0604020202020204" pitchFamily="34" charset="0"/>
              </a:rPr>
            </a:br>
            <a:r>
              <a:rPr lang="en-AU" sz="1470" dirty="0">
                <a:solidFill>
                  <a:prstClr val="white"/>
                </a:solidFill>
                <a:latin typeface="Arial" panose="020B0604020202020204" pitchFamily="34" charset="0"/>
                <a:cs typeface="Arial" panose="020B0604020202020204" pitchFamily="34" charset="0"/>
              </a:rPr>
              <a:t>Elinor Harper</a:t>
            </a:r>
          </a:p>
        </p:txBody>
      </p:sp>
      <p:grpSp>
        <p:nvGrpSpPr>
          <p:cNvPr id="15" name="Group 14">
            <a:extLst>
              <a:ext uri="{FF2B5EF4-FFF2-40B4-BE49-F238E27FC236}">
                <a16:creationId xmlns:a16="http://schemas.microsoft.com/office/drawing/2014/main" id="{9AC88DDF-0CAF-3A47-B2B4-148398E54DD6}"/>
              </a:ext>
            </a:extLst>
          </p:cNvPr>
          <p:cNvGrpSpPr/>
          <p:nvPr/>
        </p:nvGrpSpPr>
        <p:grpSpPr>
          <a:xfrm>
            <a:off x="3388881" y="8539608"/>
            <a:ext cx="20632574" cy="1306811"/>
            <a:chOff x="3388881" y="7769999"/>
            <a:chExt cx="20632574" cy="1306811"/>
          </a:xfrm>
        </p:grpSpPr>
        <p:sp>
          <p:nvSpPr>
            <p:cNvPr id="36" name="Rectangle 35">
              <a:extLst>
                <a:ext uri="{FF2B5EF4-FFF2-40B4-BE49-F238E27FC236}">
                  <a16:creationId xmlns:a16="http://schemas.microsoft.com/office/drawing/2014/main" id="{1025DBD5-2F45-453D-192C-F2DAC7301614}"/>
                </a:ext>
              </a:extLst>
            </p:cNvPr>
            <p:cNvSpPr/>
            <p:nvPr/>
          </p:nvSpPr>
          <p:spPr>
            <a:xfrm>
              <a:off x="3388881" y="7782744"/>
              <a:ext cx="2167646" cy="1294066"/>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dirty="0">
                  <a:solidFill>
                    <a:prstClr val="white"/>
                  </a:solidFill>
                  <a:latin typeface="Arial" panose="020B0604020202020204" pitchFamily="34" charset="0"/>
                  <a:cs typeface="Arial" panose="020B0604020202020204" pitchFamily="34" charset="0"/>
                </a:rPr>
                <a:t>Communities and Families Service Transformation</a:t>
              </a:r>
            </a:p>
            <a:p>
              <a:pPr algn="ctr" defTabSz="176698">
                <a:lnSpc>
                  <a:spcPct val="90000"/>
                </a:lnSpc>
                <a:spcAft>
                  <a:spcPct val="35000"/>
                </a:spcAft>
              </a:pPr>
              <a:r>
                <a:rPr lang="en-AU" sz="1470" dirty="0">
                  <a:solidFill>
                    <a:prstClr val="white"/>
                  </a:solidFill>
                  <a:latin typeface="Arial" panose="020B0604020202020204" pitchFamily="34" charset="0"/>
                  <a:cs typeface="Arial" panose="020B0604020202020204" pitchFamily="34" charset="0"/>
                </a:rPr>
                <a:t>Executive Director</a:t>
              </a:r>
              <a:br>
                <a:rPr lang="en-AU" sz="1470" dirty="0">
                  <a:solidFill>
                    <a:prstClr val="white"/>
                  </a:solidFill>
                  <a:latin typeface="Arial" panose="020B0604020202020204" pitchFamily="34" charset="0"/>
                  <a:cs typeface="Arial" panose="020B0604020202020204" pitchFamily="34" charset="0"/>
                </a:rPr>
              </a:br>
              <a:r>
                <a:rPr lang="en-AU" sz="1470" dirty="0">
                  <a:solidFill>
                    <a:prstClr val="white"/>
                  </a:solidFill>
                  <a:latin typeface="Arial" panose="020B0604020202020204" pitchFamily="34" charset="0"/>
                  <a:cs typeface="Arial" panose="020B0604020202020204" pitchFamily="34" charset="0"/>
                </a:rPr>
                <a:t>Andrew Philipson</a:t>
              </a:r>
            </a:p>
          </p:txBody>
        </p:sp>
        <p:sp>
          <p:nvSpPr>
            <p:cNvPr id="55" name="Rectangle 54">
              <a:extLst>
                <a:ext uri="{FF2B5EF4-FFF2-40B4-BE49-F238E27FC236}">
                  <a16:creationId xmlns:a16="http://schemas.microsoft.com/office/drawing/2014/main" id="{3546B431-D470-1F4B-BFF2-066B64548FF0}"/>
                </a:ext>
              </a:extLst>
            </p:cNvPr>
            <p:cNvSpPr/>
            <p:nvPr/>
          </p:nvSpPr>
          <p:spPr>
            <a:xfrm>
              <a:off x="5696997" y="7769999"/>
              <a:ext cx="2167646" cy="1294066"/>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Service Enhancement</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Lisa Gardner</a:t>
              </a:r>
            </a:p>
          </p:txBody>
        </p:sp>
        <p:sp>
          <p:nvSpPr>
            <p:cNvPr id="72" name="Rectangle 71">
              <a:extLst>
                <a:ext uri="{FF2B5EF4-FFF2-40B4-BE49-F238E27FC236}">
                  <a16:creationId xmlns:a16="http://schemas.microsoft.com/office/drawing/2014/main" id="{BF82648B-8670-76FE-6C8B-BD577D6FF8FF}"/>
                </a:ext>
              </a:extLst>
            </p:cNvPr>
            <p:cNvSpPr/>
            <p:nvPr/>
          </p:nvSpPr>
          <p:spPr>
            <a:xfrm>
              <a:off x="8005113" y="7769999"/>
              <a:ext cx="2167646" cy="1294066"/>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dirty="0">
                  <a:solidFill>
                    <a:prstClr val="white"/>
                  </a:solidFill>
                  <a:latin typeface="Arial" panose="020B0604020202020204" pitchFamily="34" charset="0"/>
                  <a:cs typeface="Arial" panose="020B0604020202020204" pitchFamily="34" charset="0"/>
                </a:rPr>
                <a:t>Office of </a:t>
              </a:r>
              <a:br>
                <a:rPr lang="en-AU" sz="1470" b="1" dirty="0">
                  <a:solidFill>
                    <a:prstClr val="white"/>
                  </a:solidFill>
                  <a:latin typeface="Arial" panose="020B0604020202020204" pitchFamily="34" charset="0"/>
                  <a:cs typeface="Arial" panose="020B0604020202020204" pitchFamily="34" charset="0"/>
                </a:rPr>
              </a:br>
              <a:r>
                <a:rPr lang="en-AU" sz="1470" b="1" dirty="0">
                  <a:solidFill>
                    <a:prstClr val="white"/>
                  </a:solidFill>
                  <a:latin typeface="Arial" panose="020B0604020202020204" pitchFamily="34" charset="0"/>
                  <a:cs typeface="Arial" panose="020B0604020202020204" pitchFamily="34" charset="0"/>
                </a:rPr>
                <a:t>Professional Practice</a:t>
              </a:r>
            </a:p>
            <a:p>
              <a:pPr algn="ctr" defTabSz="176698">
                <a:lnSpc>
                  <a:spcPct val="90000"/>
                </a:lnSpc>
                <a:spcAft>
                  <a:spcPct val="35000"/>
                </a:spcAft>
              </a:pPr>
              <a:r>
                <a:rPr lang="en-AU" sz="1470" dirty="0">
                  <a:solidFill>
                    <a:prstClr val="white"/>
                  </a:solidFill>
                  <a:latin typeface="Arial" panose="020B0604020202020204" pitchFamily="34" charset="0"/>
                  <a:cs typeface="Arial" panose="020B0604020202020204" pitchFamily="34" charset="0"/>
                </a:rPr>
                <a:t>Chief Practitioner and Executive Director</a:t>
              </a:r>
            </a:p>
            <a:p>
              <a:pPr algn="ctr" defTabSz="176698">
                <a:lnSpc>
                  <a:spcPct val="90000"/>
                </a:lnSpc>
                <a:spcAft>
                  <a:spcPct val="35000"/>
                </a:spcAft>
              </a:pPr>
              <a:r>
                <a:rPr lang="en-AU" sz="1470" dirty="0">
                  <a:solidFill>
                    <a:prstClr val="white"/>
                  </a:solidFill>
                  <a:latin typeface="Arial" panose="020B0604020202020204" pitchFamily="34" charset="0"/>
                  <a:cs typeface="Arial" panose="020B0604020202020204" pitchFamily="34" charset="0"/>
                </a:rPr>
                <a:t>Kirstie Lomas</a:t>
              </a:r>
            </a:p>
          </p:txBody>
        </p:sp>
        <p:sp>
          <p:nvSpPr>
            <p:cNvPr id="28" name="Rectangle 27">
              <a:extLst>
                <a:ext uri="{FF2B5EF4-FFF2-40B4-BE49-F238E27FC236}">
                  <a16:creationId xmlns:a16="http://schemas.microsoft.com/office/drawing/2014/main" id="{DDC28A16-7084-B1D4-88D0-033DFCBD12A7}"/>
                </a:ext>
              </a:extLst>
            </p:cNvPr>
            <p:cNvSpPr/>
            <p:nvPr/>
          </p:nvSpPr>
          <p:spPr>
            <a:xfrm>
              <a:off x="10313229" y="7769999"/>
              <a:ext cx="2167646" cy="1294066"/>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People and Culture</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Louise Gartland</a:t>
              </a:r>
            </a:p>
          </p:txBody>
        </p:sp>
        <p:sp>
          <p:nvSpPr>
            <p:cNvPr id="3" name="Rectangle 2">
              <a:extLst>
                <a:ext uri="{FF2B5EF4-FFF2-40B4-BE49-F238E27FC236}">
                  <a16:creationId xmlns:a16="http://schemas.microsoft.com/office/drawing/2014/main" id="{77A41DB2-727D-3A9C-0F37-76A66C139DE5}"/>
                </a:ext>
              </a:extLst>
            </p:cNvPr>
            <p:cNvSpPr/>
            <p:nvPr/>
          </p:nvSpPr>
          <p:spPr>
            <a:xfrm>
              <a:off x="14900354" y="7769999"/>
              <a:ext cx="2167646" cy="1294066"/>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dirty="0">
                  <a:solidFill>
                    <a:prstClr val="white"/>
                  </a:solidFill>
                  <a:latin typeface="Arial" panose="020B0604020202020204" pitchFamily="34" charset="0"/>
                  <a:cs typeface="Arial" panose="020B0604020202020204" pitchFamily="34" charset="0"/>
                </a:rPr>
                <a:t>Disability Homes, Veterans and Youth</a:t>
              </a:r>
            </a:p>
            <a:p>
              <a:pPr algn="ctr" defTabSz="176698">
                <a:lnSpc>
                  <a:spcPct val="90000"/>
                </a:lnSpc>
                <a:spcAft>
                  <a:spcPct val="35000"/>
                </a:spcAft>
              </a:pPr>
              <a:r>
                <a:rPr lang="en-AU" sz="1470" dirty="0">
                  <a:solidFill>
                    <a:prstClr val="white"/>
                  </a:solidFill>
                  <a:latin typeface="Arial" panose="020B0604020202020204" pitchFamily="34" charset="0"/>
                  <a:cs typeface="Arial" panose="020B0604020202020204" pitchFamily="34" charset="0"/>
                </a:rPr>
                <a:t>Executive Director</a:t>
              </a:r>
              <a:br>
                <a:rPr lang="en-AU" sz="1470" dirty="0">
                  <a:solidFill>
                    <a:prstClr val="white"/>
                  </a:solidFill>
                  <a:latin typeface="Arial" panose="020B0604020202020204" pitchFamily="34" charset="0"/>
                  <a:cs typeface="Arial" panose="020B0604020202020204" pitchFamily="34" charset="0"/>
                </a:rPr>
              </a:br>
              <a:r>
                <a:rPr lang="en-AU" sz="1470" dirty="0">
                  <a:solidFill>
                    <a:prstClr val="white"/>
                  </a:solidFill>
                  <a:latin typeface="Arial" panose="020B0604020202020204" pitchFamily="34" charset="0"/>
                  <a:cs typeface="Arial" panose="020B0604020202020204" pitchFamily="34" charset="0"/>
                </a:rPr>
                <a:t>Hayley Parkes</a:t>
              </a:r>
            </a:p>
          </p:txBody>
        </p:sp>
        <p:sp>
          <p:nvSpPr>
            <p:cNvPr id="20" name="Rectangle 19">
              <a:extLst>
                <a:ext uri="{FF2B5EF4-FFF2-40B4-BE49-F238E27FC236}">
                  <a16:creationId xmlns:a16="http://schemas.microsoft.com/office/drawing/2014/main" id="{F324F630-D550-703D-EA24-5A39D6A9C9D0}"/>
                </a:ext>
              </a:extLst>
            </p:cNvPr>
            <p:cNvSpPr>
              <a:spLocks/>
            </p:cNvSpPr>
            <p:nvPr/>
          </p:nvSpPr>
          <p:spPr>
            <a:xfrm>
              <a:off x="17237577" y="7769999"/>
              <a:ext cx="2167646" cy="1294066"/>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Operations</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Fran O’Toole</a:t>
              </a:r>
            </a:p>
          </p:txBody>
        </p:sp>
        <p:sp>
          <p:nvSpPr>
            <p:cNvPr id="41" name="Rectangle 40">
              <a:extLst>
                <a:ext uri="{FF2B5EF4-FFF2-40B4-BE49-F238E27FC236}">
                  <a16:creationId xmlns:a16="http://schemas.microsoft.com/office/drawing/2014/main" id="{4F938E84-EFA2-B92B-61A5-0DE594970FE4}"/>
                </a:ext>
              </a:extLst>
            </p:cNvPr>
            <p:cNvSpPr/>
            <p:nvPr/>
          </p:nvSpPr>
          <p:spPr>
            <a:xfrm>
              <a:off x="19545693" y="7769999"/>
              <a:ext cx="2167646" cy="1294066"/>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Homelessness </a:t>
              </a:r>
              <a:br>
                <a:rPr lang="en-AU" sz="1470" b="1">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Sustaining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Housing Outcomes</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Mark Stracey (A)</a:t>
              </a:r>
              <a:endParaRPr lang="en-GB" sz="1470">
                <a:solidFill>
                  <a:prstClr val="white"/>
                </a:solidFill>
                <a:latin typeface="Arial" panose="020B0604020202020204" pitchFamily="34" charset="0"/>
                <a:cs typeface="Arial" panose="020B0604020202020204" pitchFamily="34" charset="0"/>
              </a:endParaRPr>
            </a:p>
          </p:txBody>
        </p:sp>
        <p:sp>
          <p:nvSpPr>
            <p:cNvPr id="43" name="Rectangle 42">
              <a:extLst>
                <a:ext uri="{FF2B5EF4-FFF2-40B4-BE49-F238E27FC236}">
                  <a16:creationId xmlns:a16="http://schemas.microsoft.com/office/drawing/2014/main" id="{901BF707-B7B7-07AF-2456-7295C1C55C25}"/>
                </a:ext>
              </a:extLst>
            </p:cNvPr>
            <p:cNvSpPr/>
            <p:nvPr/>
          </p:nvSpPr>
          <p:spPr>
            <a:xfrm>
              <a:off x="21853809" y="7769999"/>
              <a:ext cx="2167646" cy="1276636"/>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dirty="0">
                  <a:solidFill>
                    <a:prstClr val="white"/>
                  </a:solidFill>
                  <a:latin typeface="Arial" panose="020B0604020202020204" pitchFamily="34" charset="0"/>
                  <a:cs typeface="Arial" panose="020B0604020202020204" pitchFamily="34" charset="0"/>
                </a:rPr>
                <a:t>Housing </a:t>
              </a:r>
              <a:br>
                <a:rPr lang="en-AU" sz="1470" b="1" dirty="0">
                  <a:solidFill>
                    <a:prstClr val="white"/>
                  </a:solidFill>
                  <a:latin typeface="Arial" panose="020B0604020202020204" pitchFamily="34" charset="0"/>
                  <a:cs typeface="Arial" panose="020B0604020202020204" pitchFamily="34" charset="0"/>
                </a:rPr>
              </a:br>
              <a:r>
                <a:rPr lang="en-AU" sz="1470" b="1" dirty="0">
                  <a:solidFill>
                    <a:prstClr val="white"/>
                  </a:solidFill>
                  <a:latin typeface="Arial" panose="020B0604020202020204" pitchFamily="34" charset="0"/>
                  <a:cs typeface="Arial" panose="020B0604020202020204" pitchFamily="34" charset="0"/>
                </a:rPr>
                <a:t>Development</a:t>
              </a:r>
            </a:p>
            <a:p>
              <a:pPr algn="ctr" defTabSz="176698">
                <a:lnSpc>
                  <a:spcPct val="90000"/>
                </a:lnSpc>
                <a:spcAft>
                  <a:spcPct val="35000"/>
                </a:spcAft>
              </a:pPr>
              <a:r>
                <a:rPr lang="en-AU" sz="1470" dirty="0">
                  <a:solidFill>
                    <a:prstClr val="white"/>
                  </a:solidFill>
                  <a:latin typeface="Arial" panose="020B0604020202020204" pitchFamily="34" charset="0"/>
                  <a:cs typeface="Arial" panose="020B0604020202020204" pitchFamily="34" charset="0"/>
                </a:rPr>
                <a:t>Chief </a:t>
              </a:r>
              <a:br>
                <a:rPr lang="en-AU" sz="1470" dirty="0">
                  <a:solidFill>
                    <a:prstClr val="white"/>
                  </a:solidFill>
                  <a:latin typeface="Arial" panose="020B0604020202020204" pitchFamily="34" charset="0"/>
                  <a:cs typeface="Arial" panose="020B0604020202020204" pitchFamily="34" charset="0"/>
                </a:rPr>
              </a:br>
              <a:r>
                <a:rPr lang="en-AU" sz="1470" dirty="0">
                  <a:solidFill>
                    <a:prstClr val="white"/>
                  </a:solidFill>
                  <a:latin typeface="Arial" panose="020B0604020202020204" pitchFamily="34" charset="0"/>
                  <a:cs typeface="Arial" panose="020B0604020202020204" pitchFamily="34" charset="0"/>
                </a:rPr>
                <a:t>Development Officer</a:t>
              </a:r>
              <a:br>
                <a:rPr lang="en-AU" sz="1470" dirty="0">
                  <a:latin typeface="Arial" panose="020B0604020202020204" pitchFamily="34" charset="0"/>
                  <a:cs typeface="Arial" panose="020B0604020202020204" pitchFamily="34" charset="0"/>
                </a:rPr>
              </a:br>
              <a:r>
                <a:rPr lang="en-AU" sz="1470" dirty="0">
                  <a:solidFill>
                    <a:prstClr val="white"/>
                  </a:solidFill>
                  <a:latin typeface="Arial" panose="020B0604020202020204" pitchFamily="34" charset="0"/>
                  <a:cs typeface="Arial" panose="020B0604020202020204" pitchFamily="34" charset="0"/>
                </a:rPr>
                <a:t>Michele Morrison</a:t>
              </a:r>
              <a:endParaRPr lang="en-GB" sz="1470" dirty="0">
                <a:solidFill>
                  <a:prstClr val="white"/>
                </a:solidFill>
                <a:latin typeface="Arial" panose="020B0604020202020204" pitchFamily="34" charset="0"/>
                <a:cs typeface="Arial" panose="020B0604020202020204" pitchFamily="34" charset="0"/>
              </a:endParaRPr>
            </a:p>
          </p:txBody>
        </p:sp>
        <p:sp>
          <p:nvSpPr>
            <p:cNvPr id="47" name="Rectangle 46">
              <a:extLst>
                <a:ext uri="{FF2B5EF4-FFF2-40B4-BE49-F238E27FC236}">
                  <a16:creationId xmlns:a16="http://schemas.microsoft.com/office/drawing/2014/main" id="{5FF771B9-9264-79FE-8A3F-48F32E2B10C9}"/>
                </a:ext>
              </a:extLst>
            </p:cNvPr>
            <p:cNvSpPr/>
            <p:nvPr/>
          </p:nvSpPr>
          <p:spPr>
            <a:xfrm>
              <a:off x="12606544" y="7769999"/>
              <a:ext cx="2167646" cy="1294066"/>
            </a:xfrm>
            <a:prstGeom prst="rect">
              <a:avLst/>
            </a:prstGeom>
            <a:solidFill>
              <a:srgbClr val="00857E"/>
            </a:solidFill>
            <a:ln w="9525">
              <a:solidFill>
                <a:schemeClr val="tx1">
                  <a:lumMod val="65000"/>
                  <a:lumOff val="35000"/>
                </a:schemeClr>
              </a:solidFill>
              <a:prstDash val="dash"/>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50" b="1" dirty="0">
                  <a:solidFill>
                    <a:prstClr val="white"/>
                  </a:solidFill>
                  <a:latin typeface="Arial"/>
                  <a:cs typeface="Arial"/>
                </a:rPr>
                <a:t>Performance, Impact and Improvement</a:t>
              </a:r>
            </a:p>
            <a:p>
              <a:pPr algn="ctr" defTabSz="176698">
                <a:lnSpc>
                  <a:spcPct val="90000"/>
                </a:lnSpc>
                <a:spcAft>
                  <a:spcPct val="35000"/>
                </a:spcAft>
              </a:pPr>
              <a:r>
                <a:rPr lang="en-AU" sz="1450">
                  <a:solidFill>
                    <a:prstClr val="white"/>
                  </a:solidFill>
                  <a:latin typeface="Arial"/>
                  <a:cs typeface="Arial"/>
                </a:rPr>
                <a:t>Executive Director</a:t>
              </a:r>
              <a:br>
                <a:rPr lang="en-AU" sz="1450" dirty="0">
                  <a:latin typeface="Arial" panose="020B0604020202020204" pitchFamily="34" charset="0"/>
                  <a:cs typeface="Arial" panose="020B0604020202020204" pitchFamily="34" charset="0"/>
                </a:rPr>
              </a:br>
              <a:r>
                <a:rPr lang="en-AU" sz="1450">
                  <a:solidFill>
                    <a:prstClr val="white"/>
                  </a:solidFill>
                  <a:latin typeface="Arial"/>
                  <a:cs typeface="Arial"/>
                </a:rPr>
                <a:t>Ben Richardson</a:t>
              </a:r>
              <a:endParaRPr lang="en-AU" sz="1450">
                <a:solidFill>
                  <a:prstClr val="white"/>
                </a:solidFill>
                <a:latin typeface="Arial" panose="020B0604020202020204" pitchFamily="34" charset="0"/>
                <a:cs typeface="Arial" panose="020B0604020202020204" pitchFamily="34" charset="0"/>
              </a:endParaRPr>
            </a:p>
          </p:txBody>
        </p:sp>
      </p:grpSp>
      <p:grpSp>
        <p:nvGrpSpPr>
          <p:cNvPr id="44" name="Group 43">
            <a:extLst>
              <a:ext uri="{FF2B5EF4-FFF2-40B4-BE49-F238E27FC236}">
                <a16:creationId xmlns:a16="http://schemas.microsoft.com/office/drawing/2014/main" id="{4551D0E6-0690-F638-E957-BDAF477CBB7B}"/>
              </a:ext>
            </a:extLst>
          </p:cNvPr>
          <p:cNvGrpSpPr/>
          <p:nvPr/>
        </p:nvGrpSpPr>
        <p:grpSpPr>
          <a:xfrm>
            <a:off x="3388881" y="7099772"/>
            <a:ext cx="20632574" cy="1294066"/>
            <a:chOff x="1279091" y="2944350"/>
            <a:chExt cx="9826118" cy="616290"/>
          </a:xfrm>
        </p:grpSpPr>
        <p:sp>
          <p:nvSpPr>
            <p:cNvPr id="67" name="Rectangle 66">
              <a:extLst>
                <a:ext uri="{FF2B5EF4-FFF2-40B4-BE49-F238E27FC236}">
                  <a16:creationId xmlns:a16="http://schemas.microsoft.com/office/drawing/2014/main" id="{9A303B3C-F7BF-A537-A5F1-15E34D4CDEE7}"/>
                </a:ext>
              </a:extLst>
            </p:cNvPr>
            <p:cNvSpPr>
              <a:spLocks/>
            </p:cNvSpPr>
            <p:nvPr/>
          </p:nvSpPr>
          <p:spPr>
            <a:xfrm>
              <a:off x="1279091" y="2944350"/>
              <a:ext cx="1032326" cy="616290"/>
            </a:xfrm>
            <a:prstGeom prst="rect">
              <a:avLst/>
            </a:prstGeom>
            <a:solidFill>
              <a:srgbClr val="00857E"/>
            </a:solidFill>
            <a:ln w="3810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US" sz="1470" b="1">
                  <a:solidFill>
                    <a:prstClr val="white"/>
                  </a:solidFill>
                  <a:latin typeface="Arial" panose="020B0604020202020204" pitchFamily="34" charset="0"/>
                  <a:cs typeface="Arial" panose="020B0604020202020204" pitchFamily="34" charset="0"/>
                </a:rPr>
                <a:t>Reform, Investment, Family Services, Evidence and Redress</a:t>
              </a:r>
            </a:p>
            <a:p>
              <a:pPr algn="ctr" defTabSz="176698">
                <a:lnSpc>
                  <a:spcPct val="90000"/>
                </a:lnSpc>
                <a:spcAft>
                  <a:spcPct val="35000"/>
                </a:spcAft>
              </a:pPr>
              <a:r>
                <a:rPr lang="en-AU" sz="1450">
                  <a:solidFill>
                    <a:prstClr val="white"/>
                  </a:solidFill>
                  <a:latin typeface="Arial"/>
                  <a:cs typeface="Arial"/>
                </a:rPr>
                <a:t>Executive Director</a:t>
              </a:r>
              <a:br>
                <a:rPr lang="en-AU" sz="1450" dirty="0">
                  <a:latin typeface="Arial" panose="020B0604020202020204" pitchFamily="34" charset="0"/>
                  <a:cs typeface="Arial" panose="020B0604020202020204" pitchFamily="34" charset="0"/>
                </a:rPr>
              </a:br>
              <a:r>
                <a:rPr lang="en-AU" sz="1450">
                  <a:solidFill>
                    <a:prstClr val="white"/>
                  </a:solidFill>
                  <a:latin typeface="Arial"/>
                  <a:cs typeface="Arial"/>
                </a:rPr>
                <a:t>Belinda Martin</a:t>
              </a:r>
              <a:endParaRPr lang="en-AU" sz="1450">
                <a:solidFill>
                  <a:prstClr val="white"/>
                </a:solidFill>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72536E1A-F6EA-6CC2-C405-326F06C21B8F}"/>
                </a:ext>
              </a:extLst>
            </p:cNvPr>
            <p:cNvSpPr/>
            <p:nvPr/>
          </p:nvSpPr>
          <p:spPr>
            <a:xfrm>
              <a:off x="2378315" y="2944350"/>
              <a:ext cx="1032326" cy="616289"/>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schemeClr val="bg1"/>
                  </a:solidFill>
                  <a:latin typeface="Arial" panose="020B0604020202020204" pitchFamily="34" charset="0"/>
                  <a:cs typeface="Arial" panose="020B0604020202020204" pitchFamily="34" charset="0"/>
                </a:rPr>
                <a:t>South Division</a:t>
              </a:r>
            </a:p>
            <a:p>
              <a:pPr algn="ctr" defTabSz="176698">
                <a:lnSpc>
                  <a:spcPct val="90000"/>
                </a:lnSpc>
                <a:spcAft>
                  <a:spcPct val="35000"/>
                </a:spcAft>
              </a:pPr>
              <a:r>
                <a:rPr lang="en-AU" sz="1470">
                  <a:solidFill>
                    <a:schemeClr val="bg1"/>
                  </a:solidFill>
                  <a:latin typeface="Arial" panose="020B0604020202020204" pitchFamily="34" charset="0"/>
                  <a:cs typeface="Arial" panose="020B0604020202020204" pitchFamily="34" charset="0"/>
                </a:rPr>
                <a:t>Deputy Secretary</a:t>
              </a:r>
              <a:br>
                <a:rPr lang="en-AU" sz="1470">
                  <a:solidFill>
                    <a:schemeClr val="bg1"/>
                  </a:solidFill>
                  <a:latin typeface="Arial" panose="020B0604020202020204" pitchFamily="34" charset="0"/>
                  <a:cs typeface="Arial" panose="020B0604020202020204" pitchFamily="34" charset="0"/>
                </a:rPr>
              </a:br>
              <a:r>
                <a:rPr lang="en-AU" sz="1470">
                  <a:solidFill>
                    <a:schemeClr val="bg1"/>
                  </a:solidFill>
                  <a:latin typeface="Arial" panose="020B0604020202020204" pitchFamily="34" charset="0"/>
                  <a:cs typeface="Arial" panose="020B0604020202020204" pitchFamily="34" charset="0"/>
                </a:rPr>
                <a:t>Kathleen Alonso</a:t>
              </a:r>
            </a:p>
          </p:txBody>
        </p:sp>
        <p:sp>
          <p:nvSpPr>
            <p:cNvPr id="35" name="Rectangle 34">
              <a:extLst>
                <a:ext uri="{FF2B5EF4-FFF2-40B4-BE49-F238E27FC236}">
                  <a16:creationId xmlns:a16="http://schemas.microsoft.com/office/drawing/2014/main" id="{3B01C235-C0B2-34CB-9E3A-FEE4A4B4C437}"/>
                </a:ext>
              </a:extLst>
            </p:cNvPr>
            <p:cNvSpPr/>
            <p:nvPr/>
          </p:nvSpPr>
          <p:spPr>
            <a:xfrm>
              <a:off x="3477539" y="2944350"/>
              <a:ext cx="1032326" cy="616289"/>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schemeClr val="bg1"/>
                  </a:solidFill>
                  <a:latin typeface="Arial" panose="020B0604020202020204" pitchFamily="34" charset="0"/>
                  <a:cs typeface="Arial" panose="020B0604020202020204" pitchFamily="34" charset="0"/>
                </a:rPr>
                <a:t>West Division</a:t>
              </a:r>
            </a:p>
            <a:p>
              <a:pPr algn="ctr" defTabSz="176698">
                <a:lnSpc>
                  <a:spcPct val="90000"/>
                </a:lnSpc>
                <a:spcAft>
                  <a:spcPct val="35000"/>
                </a:spcAft>
              </a:pPr>
              <a:r>
                <a:rPr lang="en-AU" sz="1470">
                  <a:solidFill>
                    <a:schemeClr val="bg1"/>
                  </a:solidFill>
                  <a:latin typeface="Arial" panose="020B0604020202020204" pitchFamily="34" charset="0"/>
                  <a:ea typeface="Tahoma"/>
                  <a:cs typeface="Arial" panose="020B0604020202020204" pitchFamily="34" charset="0"/>
                </a:rPr>
                <a:t>Deputy Secretary</a:t>
              </a:r>
              <a:br>
                <a:rPr lang="en-AU" sz="1470">
                  <a:solidFill>
                    <a:schemeClr val="bg1"/>
                  </a:solidFill>
                  <a:latin typeface="Arial" panose="020B0604020202020204" pitchFamily="34" charset="0"/>
                  <a:ea typeface="Tahoma"/>
                  <a:cs typeface="Arial" panose="020B0604020202020204" pitchFamily="34" charset="0"/>
                </a:rPr>
              </a:br>
              <a:r>
                <a:rPr lang="en-AU" sz="1470">
                  <a:solidFill>
                    <a:schemeClr val="bg1"/>
                  </a:solidFill>
                  <a:latin typeface="Arial" panose="020B0604020202020204" pitchFamily="34" charset="0"/>
                  <a:ea typeface="Tahoma" panose="020B0604030504040204" pitchFamily="34" charset="0"/>
                  <a:cs typeface="Arial" panose="020B0604020202020204" pitchFamily="34" charset="0"/>
                </a:rPr>
                <a:t>Kelly Stanton</a:t>
              </a:r>
              <a:endParaRPr lang="en-AU" sz="1470">
                <a:solidFill>
                  <a:schemeClr val="bg1"/>
                </a:solidFill>
                <a:latin typeface="Arial" panose="020B0604020202020204" pitchFamily="34" charset="0"/>
                <a:ea typeface="Tahoma"/>
                <a:cs typeface="Arial" panose="020B0604020202020204" pitchFamily="34" charset="0"/>
              </a:endParaRPr>
            </a:p>
          </p:txBody>
        </p:sp>
        <p:sp>
          <p:nvSpPr>
            <p:cNvPr id="27" name="Rectangle 26">
              <a:extLst>
                <a:ext uri="{FF2B5EF4-FFF2-40B4-BE49-F238E27FC236}">
                  <a16:creationId xmlns:a16="http://schemas.microsoft.com/office/drawing/2014/main" id="{8C0BCE2D-6C08-27E3-A460-1109F0629B24}"/>
                </a:ext>
              </a:extLst>
            </p:cNvPr>
            <p:cNvSpPr/>
            <p:nvPr/>
          </p:nvSpPr>
          <p:spPr>
            <a:xfrm>
              <a:off x="4576763" y="2944350"/>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Information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Technology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Services</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Ryan Ruthven</a:t>
              </a:r>
              <a:endParaRPr lang="en-AU" sz="1470">
                <a:solidFill>
                  <a:prstClr val="white"/>
                </a:solidFill>
                <a:latin typeface="Arial" panose="020B0604020202020204" pitchFamily="34" charset="0"/>
                <a:ea typeface="Tahoma" panose="020B0604030504040204" pitchFamily="34" charset="0"/>
                <a:cs typeface="Arial" panose="020B0604020202020204" pitchFamily="34" charset="0"/>
              </a:endParaRPr>
            </a:p>
          </p:txBody>
        </p:sp>
        <p:sp>
          <p:nvSpPr>
            <p:cNvPr id="66" name="Rectangle 65">
              <a:extLst>
                <a:ext uri="{FF2B5EF4-FFF2-40B4-BE49-F238E27FC236}">
                  <a16:creationId xmlns:a16="http://schemas.microsoft.com/office/drawing/2014/main" id="{1BA186D9-CE7C-E07E-764D-6D1DF835699C}"/>
                </a:ext>
              </a:extLst>
            </p:cNvPr>
            <p:cNvSpPr>
              <a:spLocks/>
            </p:cNvSpPr>
            <p:nvPr/>
          </p:nvSpPr>
          <p:spPr>
            <a:xfrm>
              <a:off x="6761349" y="2944350"/>
              <a:ext cx="1032326" cy="616290"/>
            </a:xfrm>
            <a:prstGeom prst="rect">
              <a:avLst/>
            </a:prstGeom>
            <a:solidFill>
              <a:srgbClr val="00857E"/>
            </a:solidFill>
            <a:ln w="3810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Emergency Management</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Andrea Spiteri</a:t>
              </a:r>
            </a:p>
          </p:txBody>
        </p:sp>
        <p:sp>
          <p:nvSpPr>
            <p:cNvPr id="63" name="Rectangle 62">
              <a:extLst>
                <a:ext uri="{FF2B5EF4-FFF2-40B4-BE49-F238E27FC236}">
                  <a16:creationId xmlns:a16="http://schemas.microsoft.com/office/drawing/2014/main" id="{EDD189A2-37A2-0AC3-DF31-7CABA8640D10}"/>
                </a:ext>
              </a:extLst>
            </p:cNvPr>
            <p:cNvSpPr/>
            <p:nvPr/>
          </p:nvSpPr>
          <p:spPr>
            <a:xfrm>
              <a:off x="7874435" y="2944350"/>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Family and Sexual Violence Programs</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Amber Griffiths</a:t>
              </a:r>
            </a:p>
          </p:txBody>
        </p:sp>
        <p:sp>
          <p:nvSpPr>
            <p:cNvPr id="73" name="Rectangle 72">
              <a:extLst>
                <a:ext uri="{FF2B5EF4-FFF2-40B4-BE49-F238E27FC236}">
                  <a16:creationId xmlns:a16="http://schemas.microsoft.com/office/drawing/2014/main" id="{B597FF27-8CE7-FF68-CBC7-B608DEAE82C1}"/>
                </a:ext>
              </a:extLst>
            </p:cNvPr>
            <p:cNvSpPr/>
            <p:nvPr/>
          </p:nvSpPr>
          <p:spPr>
            <a:xfrm>
              <a:off x="8973659" y="2944350"/>
              <a:ext cx="1032326" cy="607989"/>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Housing Outcomes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Partnerships</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ea typeface="Tahoma" panose="020B0604030504040204" pitchFamily="34" charset="0"/>
                  <a:cs typeface="Arial" panose="020B0604020202020204" pitchFamily="34" charset="0"/>
                </a:rPr>
                <a:t>Anita Canals</a:t>
              </a:r>
            </a:p>
          </p:txBody>
        </p:sp>
        <p:sp>
          <p:nvSpPr>
            <p:cNvPr id="42" name="Rectangle 41">
              <a:extLst>
                <a:ext uri="{FF2B5EF4-FFF2-40B4-BE49-F238E27FC236}">
                  <a16:creationId xmlns:a16="http://schemas.microsoft.com/office/drawing/2014/main" id="{DE3FA862-CB00-65DF-2EB5-5CA93ABF13BC}"/>
                </a:ext>
              </a:extLst>
            </p:cNvPr>
            <p:cNvSpPr/>
            <p:nvPr/>
          </p:nvSpPr>
          <p:spPr>
            <a:xfrm>
              <a:off x="10072883" y="2944350"/>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Asset Management</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Martin McCurry</a:t>
              </a:r>
            </a:p>
          </p:txBody>
        </p:sp>
        <p:sp>
          <p:nvSpPr>
            <p:cNvPr id="24" name="Rectangle 23">
              <a:extLst>
                <a:ext uri="{FF2B5EF4-FFF2-40B4-BE49-F238E27FC236}">
                  <a16:creationId xmlns:a16="http://schemas.microsoft.com/office/drawing/2014/main" id="{06472CFA-FF3D-847A-464B-9A2A6F3B2AB7}"/>
                </a:ext>
              </a:extLst>
            </p:cNvPr>
            <p:cNvSpPr>
              <a:spLocks/>
            </p:cNvSpPr>
            <p:nvPr/>
          </p:nvSpPr>
          <p:spPr>
            <a:xfrm>
              <a:off x="5675987" y="2944350"/>
              <a:ext cx="1032326" cy="616290"/>
            </a:xfrm>
            <a:prstGeom prst="rect">
              <a:avLst/>
            </a:prstGeom>
            <a:solidFill>
              <a:srgbClr val="00857E"/>
            </a:solidFill>
            <a:ln w="9525">
              <a:noFill/>
              <a:prstDash val="dash"/>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dirty="0">
                  <a:solidFill>
                    <a:prstClr val="white"/>
                  </a:solidFill>
                  <a:latin typeface="Arial" panose="020B0604020202020204" pitchFamily="34" charset="0"/>
                  <a:cs typeface="Arial" panose="020B0604020202020204" pitchFamily="34" charset="0"/>
                </a:rPr>
                <a:t>Public Engagement</a:t>
              </a:r>
            </a:p>
            <a:p>
              <a:pPr algn="ctr" defTabSz="176698">
                <a:lnSpc>
                  <a:spcPct val="90000"/>
                </a:lnSpc>
                <a:spcAft>
                  <a:spcPct val="35000"/>
                </a:spcAft>
              </a:pPr>
              <a:r>
                <a:rPr lang="en-AU" sz="1470" dirty="0">
                  <a:solidFill>
                    <a:prstClr val="white"/>
                  </a:solidFill>
                  <a:latin typeface="Arial" panose="020B0604020202020204" pitchFamily="34" charset="0"/>
                  <a:cs typeface="Arial" panose="020B0604020202020204" pitchFamily="34" charset="0"/>
                </a:rPr>
                <a:t>Chief</a:t>
              </a:r>
              <a:br>
                <a:rPr lang="en-AU" sz="1470" dirty="0">
                  <a:solidFill>
                    <a:prstClr val="white"/>
                  </a:solidFill>
                  <a:latin typeface="Arial" panose="020B0604020202020204" pitchFamily="34" charset="0"/>
                  <a:cs typeface="Arial" panose="020B0604020202020204" pitchFamily="34" charset="0"/>
                </a:rPr>
              </a:br>
              <a:r>
                <a:rPr lang="en-AU" sz="1470" dirty="0">
                  <a:solidFill>
                    <a:prstClr val="white"/>
                  </a:solidFill>
                  <a:latin typeface="Arial" panose="020B0604020202020204" pitchFamily="34" charset="0"/>
                  <a:cs typeface="Arial" panose="020B0604020202020204" pitchFamily="34" charset="0"/>
                </a:rPr>
                <a:t>Communications Officer</a:t>
              </a:r>
              <a:br>
                <a:rPr lang="en-AU" sz="1470" dirty="0">
                  <a:solidFill>
                    <a:prstClr val="white"/>
                  </a:solidFill>
                  <a:latin typeface="Arial" panose="020B0604020202020204" pitchFamily="34" charset="0"/>
                  <a:cs typeface="Arial" panose="020B0604020202020204" pitchFamily="34" charset="0"/>
                </a:rPr>
              </a:br>
              <a:r>
                <a:rPr lang="en-AU" sz="1470" dirty="0">
                  <a:solidFill>
                    <a:prstClr val="white"/>
                  </a:solidFill>
                  <a:latin typeface="Arial" panose="020B0604020202020204" pitchFamily="34" charset="0"/>
                  <a:cs typeface="Arial" panose="020B0604020202020204" pitchFamily="34" charset="0"/>
                </a:rPr>
                <a:t>Ruth Ward</a:t>
              </a:r>
            </a:p>
          </p:txBody>
        </p:sp>
      </p:grpSp>
      <p:grpSp>
        <p:nvGrpSpPr>
          <p:cNvPr id="45" name="Group 44">
            <a:extLst>
              <a:ext uri="{FF2B5EF4-FFF2-40B4-BE49-F238E27FC236}">
                <a16:creationId xmlns:a16="http://schemas.microsoft.com/office/drawing/2014/main" id="{CE446886-0E1F-04DD-6837-8B4E2251F352}"/>
              </a:ext>
            </a:extLst>
          </p:cNvPr>
          <p:cNvGrpSpPr/>
          <p:nvPr/>
        </p:nvGrpSpPr>
        <p:grpSpPr>
          <a:xfrm>
            <a:off x="1066911" y="5659936"/>
            <a:ext cx="24870169" cy="1294066"/>
            <a:chOff x="179867" y="2262277"/>
            <a:chExt cx="11844243" cy="616290"/>
          </a:xfrm>
        </p:grpSpPr>
        <p:sp>
          <p:nvSpPr>
            <p:cNvPr id="69" name="Rectangle 68">
              <a:extLst>
                <a:ext uri="{FF2B5EF4-FFF2-40B4-BE49-F238E27FC236}">
                  <a16:creationId xmlns:a16="http://schemas.microsoft.com/office/drawing/2014/main" id="{FEBC6C8D-AFBC-7396-907C-EFD5B2F2F775}"/>
                </a:ext>
              </a:extLst>
            </p:cNvPr>
            <p:cNvSpPr/>
            <p:nvPr/>
          </p:nvSpPr>
          <p:spPr>
            <a:xfrm>
              <a:off x="179867" y="2262277"/>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dirty="0">
                  <a:solidFill>
                    <a:prstClr val="white"/>
                  </a:solidFill>
                  <a:latin typeface="Arial" panose="020B0604020202020204" pitchFamily="34" charset="0"/>
                  <a:cs typeface="Arial" panose="020B0604020202020204" pitchFamily="34" charset="0"/>
                </a:rPr>
                <a:t>Aboriginal Policy, Reform and Accountability</a:t>
              </a:r>
            </a:p>
            <a:p>
              <a:pPr algn="ctr" defTabSz="176698">
                <a:lnSpc>
                  <a:spcPct val="90000"/>
                </a:lnSpc>
                <a:spcAft>
                  <a:spcPct val="35000"/>
                </a:spcAft>
              </a:pPr>
              <a:r>
                <a:rPr lang="en-AU" sz="1450" dirty="0">
                  <a:solidFill>
                    <a:prstClr val="white"/>
                  </a:solidFill>
                  <a:latin typeface="Arial"/>
                  <a:cs typeface="Arial"/>
                </a:rPr>
                <a:t>Executive Director</a:t>
              </a:r>
              <a:br>
                <a:rPr lang="en-AU" sz="1450" dirty="0">
                  <a:solidFill>
                    <a:prstClr val="white"/>
                  </a:solidFill>
                  <a:latin typeface="Arial"/>
                  <a:cs typeface="Arial"/>
                </a:rPr>
              </a:br>
              <a:r>
                <a:rPr lang="en-AU" sz="1450" dirty="0">
                  <a:solidFill>
                    <a:prstClr val="white"/>
                  </a:solidFill>
                  <a:latin typeface="Arial"/>
                  <a:cs typeface="Arial"/>
                </a:rPr>
                <a:t>Tim Kanoa</a:t>
              </a:r>
              <a:endParaRPr lang="en-AU" sz="800" dirty="0">
                <a:solidFill>
                  <a:prstClr val="white"/>
                </a:solidFill>
                <a:latin typeface="Calibri" panose="020F0502020204030204"/>
                <a:ea typeface="Calibri" panose="020F0502020204030204"/>
                <a:cs typeface="Calibri" panose="020F0502020204030204"/>
              </a:endParaRPr>
            </a:p>
          </p:txBody>
        </p:sp>
        <p:sp>
          <p:nvSpPr>
            <p:cNvPr id="37" name="Rectangle 36">
              <a:extLst>
                <a:ext uri="{FF2B5EF4-FFF2-40B4-BE49-F238E27FC236}">
                  <a16:creationId xmlns:a16="http://schemas.microsoft.com/office/drawing/2014/main" id="{D78B9749-3A58-4AFB-6EFA-FC1BBD2B1206}"/>
                </a:ext>
              </a:extLst>
            </p:cNvPr>
            <p:cNvSpPr/>
            <p:nvPr/>
          </p:nvSpPr>
          <p:spPr>
            <a:xfrm>
              <a:off x="1279091" y="2262277"/>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US" sz="1450" b="1">
                  <a:solidFill>
                    <a:prstClr val="white"/>
                  </a:solidFill>
                  <a:latin typeface="Arial"/>
                  <a:cs typeface="Arial"/>
                </a:rPr>
                <a:t>Child Protection, Safeguarding and </a:t>
              </a:r>
              <a:br>
                <a:rPr lang="en-US" sz="1450" b="1" dirty="0">
                  <a:latin typeface="Arial" panose="020B0604020202020204" pitchFamily="34" charset="0"/>
                  <a:cs typeface="Arial" panose="020B0604020202020204" pitchFamily="34" charset="0"/>
                </a:rPr>
              </a:br>
              <a:r>
                <a:rPr lang="en-US" sz="1450" b="1">
                  <a:solidFill>
                    <a:prstClr val="white"/>
                  </a:solidFill>
                  <a:latin typeface="Arial"/>
                  <a:cs typeface="Arial"/>
                </a:rPr>
                <a:t>Care Policy</a:t>
              </a:r>
            </a:p>
            <a:p>
              <a:pPr algn="ctr" defTabSz="176698">
                <a:lnSpc>
                  <a:spcPct val="90000"/>
                </a:lnSpc>
                <a:spcAft>
                  <a:spcPct val="35000"/>
                </a:spcAft>
              </a:pPr>
              <a:r>
                <a:rPr lang="en-AU" sz="1450">
                  <a:solidFill>
                    <a:prstClr val="white"/>
                  </a:solidFill>
                  <a:latin typeface="Arial"/>
                  <a:cs typeface="Arial"/>
                </a:rPr>
                <a:t>Executive Director</a:t>
              </a:r>
              <a:br>
                <a:rPr lang="en-AU" sz="1450" dirty="0">
                  <a:latin typeface="Arial" panose="020B0604020202020204" pitchFamily="34" charset="0"/>
                  <a:cs typeface="Arial" panose="020B0604020202020204" pitchFamily="34" charset="0"/>
                </a:rPr>
              </a:br>
              <a:r>
                <a:rPr lang="en-AU" sz="1450">
                  <a:solidFill>
                    <a:prstClr val="white"/>
                  </a:solidFill>
                  <a:latin typeface="Arial"/>
                  <a:cs typeface="Arial"/>
                </a:rPr>
                <a:t>David Atkinson</a:t>
              </a:r>
              <a:endParaRPr lang="en-AU" sz="1450">
                <a:solidFill>
                  <a:prstClr val="white"/>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59FAB1C6-93DF-6343-B1EB-043F9BA849E4}"/>
                </a:ext>
              </a:extLst>
            </p:cNvPr>
            <p:cNvSpPr/>
            <p:nvPr/>
          </p:nvSpPr>
          <p:spPr>
            <a:xfrm>
              <a:off x="2378315" y="2262277"/>
              <a:ext cx="1032326" cy="61629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schemeClr val="bg1"/>
                  </a:solidFill>
                  <a:latin typeface="Arial" panose="020B0604020202020204" pitchFamily="34" charset="0"/>
                  <a:cs typeface="Arial" panose="020B0604020202020204" pitchFamily="34" charset="0"/>
                </a:rPr>
                <a:t>North Division</a:t>
              </a:r>
            </a:p>
            <a:p>
              <a:pPr algn="ctr" defTabSz="176698">
                <a:lnSpc>
                  <a:spcPct val="90000"/>
                </a:lnSpc>
                <a:spcAft>
                  <a:spcPct val="35000"/>
                </a:spcAft>
              </a:pPr>
              <a:r>
                <a:rPr lang="en-AU" sz="1470">
                  <a:solidFill>
                    <a:schemeClr val="bg1"/>
                  </a:solidFill>
                  <a:latin typeface="Arial" panose="020B0604020202020204" pitchFamily="34" charset="0"/>
                  <a:ea typeface="Tahoma"/>
                  <a:cs typeface="Arial" panose="020B0604020202020204" pitchFamily="34" charset="0"/>
                </a:rPr>
                <a:t>Deputy Secretary</a:t>
              </a:r>
              <a:br>
                <a:rPr lang="en-AU" sz="1470">
                  <a:solidFill>
                    <a:schemeClr val="bg1"/>
                  </a:solidFill>
                  <a:latin typeface="Arial" panose="020B0604020202020204" pitchFamily="34" charset="0"/>
                  <a:ea typeface="Tahoma"/>
                  <a:cs typeface="Arial" panose="020B0604020202020204" pitchFamily="34" charset="0"/>
                </a:rPr>
              </a:br>
              <a:r>
                <a:rPr lang="en-AU" sz="1470">
                  <a:solidFill>
                    <a:schemeClr val="bg1"/>
                  </a:solidFill>
                  <a:latin typeface="Arial" panose="020B0604020202020204" pitchFamily="34" charset="0"/>
                  <a:ea typeface="Tahoma"/>
                  <a:cs typeface="Arial" panose="020B0604020202020204" pitchFamily="34" charset="0"/>
                </a:rPr>
                <a:t>Jenny </a:t>
              </a:r>
              <a:r>
                <a:rPr lang="en-AU" sz="1470" err="1">
                  <a:solidFill>
                    <a:schemeClr val="bg1"/>
                  </a:solidFill>
                  <a:latin typeface="Arial" panose="020B0604020202020204" pitchFamily="34" charset="0"/>
                  <a:ea typeface="Tahoma"/>
                  <a:cs typeface="Arial" panose="020B0604020202020204" pitchFamily="34" charset="0"/>
                </a:rPr>
                <a:t>Litsas</a:t>
              </a:r>
              <a:endParaRPr lang="en-AU" sz="1470">
                <a:solidFill>
                  <a:schemeClr val="bg1"/>
                </a:solidFill>
                <a:latin typeface="Arial" panose="020B0604020202020204" pitchFamily="34" charset="0"/>
                <a:ea typeface="Tahoma"/>
                <a:cs typeface="Arial" panose="020B0604020202020204" pitchFamily="34" charset="0"/>
              </a:endParaRPr>
            </a:p>
          </p:txBody>
        </p:sp>
        <p:sp>
          <p:nvSpPr>
            <p:cNvPr id="34" name="Rectangle 33">
              <a:extLst>
                <a:ext uri="{FF2B5EF4-FFF2-40B4-BE49-F238E27FC236}">
                  <a16:creationId xmlns:a16="http://schemas.microsoft.com/office/drawing/2014/main" id="{8FA076B7-C117-EB50-520C-2759E93412A6}"/>
                </a:ext>
              </a:extLst>
            </p:cNvPr>
            <p:cNvSpPr/>
            <p:nvPr/>
          </p:nvSpPr>
          <p:spPr>
            <a:xfrm>
              <a:off x="3477539" y="2262277"/>
              <a:ext cx="1032326" cy="61629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schemeClr val="bg1"/>
                  </a:solidFill>
                  <a:latin typeface="Arial" panose="020B0604020202020204" pitchFamily="34" charset="0"/>
                  <a:cs typeface="Arial" panose="020B0604020202020204" pitchFamily="34" charset="0"/>
                </a:rPr>
                <a:t>East Division</a:t>
              </a:r>
            </a:p>
            <a:p>
              <a:pPr algn="ctr" defTabSz="176698">
                <a:lnSpc>
                  <a:spcPct val="90000"/>
                </a:lnSpc>
                <a:spcAft>
                  <a:spcPct val="35000"/>
                </a:spcAft>
              </a:pPr>
              <a:r>
                <a:rPr lang="en-AU" sz="1470">
                  <a:solidFill>
                    <a:schemeClr val="bg1"/>
                  </a:solidFill>
                  <a:latin typeface="Arial" panose="020B0604020202020204" pitchFamily="34" charset="0"/>
                  <a:ea typeface="Tahoma"/>
                  <a:cs typeface="Arial" panose="020B0604020202020204" pitchFamily="34" charset="0"/>
                </a:rPr>
                <a:t>Deputy Secretary</a:t>
              </a:r>
              <a:br>
                <a:rPr lang="en-AU" sz="1470">
                  <a:solidFill>
                    <a:schemeClr val="bg1"/>
                  </a:solidFill>
                  <a:latin typeface="Arial" panose="020B0604020202020204" pitchFamily="34" charset="0"/>
                  <a:ea typeface="Tahoma"/>
                  <a:cs typeface="Arial" panose="020B0604020202020204" pitchFamily="34" charset="0"/>
                </a:rPr>
              </a:br>
              <a:r>
                <a:rPr lang="en-AU" sz="1470">
                  <a:solidFill>
                    <a:schemeClr val="bg1"/>
                  </a:solidFill>
                  <a:latin typeface="Arial" panose="020B0604020202020204" pitchFamily="34" charset="0"/>
                  <a:ea typeface="Tahoma"/>
                  <a:cs typeface="Arial" panose="020B0604020202020204" pitchFamily="34" charset="0"/>
                </a:rPr>
                <a:t>Penelope Steuart</a:t>
              </a:r>
            </a:p>
          </p:txBody>
        </p:sp>
        <p:sp>
          <p:nvSpPr>
            <p:cNvPr id="26" name="Rectangle 25">
              <a:extLst>
                <a:ext uri="{FF2B5EF4-FFF2-40B4-BE49-F238E27FC236}">
                  <a16:creationId xmlns:a16="http://schemas.microsoft.com/office/drawing/2014/main" id="{3C1CE821-0F8F-8CB6-408C-DF4099031AA2}"/>
                </a:ext>
              </a:extLst>
            </p:cNvPr>
            <p:cNvSpPr/>
            <p:nvPr/>
          </p:nvSpPr>
          <p:spPr>
            <a:xfrm>
              <a:off x="4576763" y="2262277"/>
              <a:ext cx="1032326" cy="59628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Finance</a:t>
              </a:r>
            </a:p>
            <a:p>
              <a:pPr algn="ctr" defTabSz="176698">
                <a:lnSpc>
                  <a:spcPct val="90000"/>
                </a:lnSpc>
                <a:spcAft>
                  <a:spcPct val="35000"/>
                </a:spcAft>
              </a:pPr>
              <a:r>
                <a:rPr lang="en-AU" sz="1470">
                  <a:solidFill>
                    <a:prstClr val="white"/>
                  </a:solidFill>
                  <a:latin typeface="Arial" panose="020B0604020202020204" pitchFamily="34" charset="0"/>
                  <a:ea typeface="Tahoma"/>
                  <a:cs typeface="Arial" panose="020B0604020202020204" pitchFamily="34" charset="0"/>
                </a:rPr>
                <a:t>CFO</a:t>
              </a:r>
              <a:br>
                <a:rPr lang="en-AU" sz="1470">
                  <a:solidFill>
                    <a:prstClr val="white"/>
                  </a:solidFill>
                  <a:latin typeface="Arial" panose="020B0604020202020204" pitchFamily="34" charset="0"/>
                  <a:ea typeface="Tahoma"/>
                  <a:cs typeface="Arial" panose="020B0604020202020204" pitchFamily="34" charset="0"/>
                </a:rPr>
              </a:br>
              <a:r>
                <a:rPr lang="en-AU" sz="1470">
                  <a:solidFill>
                    <a:prstClr val="white"/>
                  </a:solidFill>
                  <a:latin typeface="Arial" panose="020B0604020202020204" pitchFamily="34" charset="0"/>
                  <a:ea typeface="Tahoma"/>
                  <a:cs typeface="Arial" panose="020B0604020202020204" pitchFamily="34" charset="0"/>
                </a:rPr>
                <a:t>Cynthia Lahiff</a:t>
              </a:r>
              <a:endParaRPr lang="en-AU" sz="1470">
                <a:solidFill>
                  <a:prstClr val="white"/>
                </a:solidFill>
                <a:latin typeface="Arial" panose="020B0604020202020204" pitchFamily="34" charset="0"/>
                <a:ea typeface="Tahoma" panose="020B060403050404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B2347313-BA03-5596-A909-A2B58901BC8D}"/>
                </a:ext>
              </a:extLst>
            </p:cNvPr>
            <p:cNvSpPr/>
            <p:nvPr/>
          </p:nvSpPr>
          <p:spPr>
            <a:xfrm>
              <a:off x="5675987" y="2262277"/>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Legal Services</a:t>
              </a:r>
            </a:p>
            <a:p>
              <a:pPr algn="ctr" defTabSz="176698">
                <a:lnSpc>
                  <a:spcPct val="90000"/>
                </a:lnSpc>
                <a:spcAft>
                  <a:spcPct val="35000"/>
                </a:spcAft>
              </a:pPr>
              <a:r>
                <a:rPr lang="en-AU" sz="1470">
                  <a:solidFill>
                    <a:prstClr val="white"/>
                  </a:solidFill>
                  <a:latin typeface="Arial" panose="020B0604020202020204" pitchFamily="34" charset="0"/>
                  <a:ea typeface="Tahoma"/>
                  <a:cs typeface="Arial" panose="020B0604020202020204" pitchFamily="34" charset="0"/>
                </a:rPr>
                <a:t>General Counsel</a:t>
              </a:r>
              <a:br>
                <a:rPr lang="en-AU" sz="1470">
                  <a:latin typeface="Arial" panose="020B0604020202020204" pitchFamily="34" charset="0"/>
                  <a:ea typeface="Tahoma"/>
                  <a:cs typeface="Arial" panose="020B0604020202020204" pitchFamily="34" charset="0"/>
                </a:rPr>
              </a:br>
              <a:r>
                <a:rPr lang="en-AU" sz="1470">
                  <a:solidFill>
                    <a:prstClr val="white"/>
                  </a:solidFill>
                  <a:latin typeface="Arial" panose="020B0604020202020204" pitchFamily="34" charset="0"/>
                  <a:ea typeface="Tahoma"/>
                  <a:cs typeface="Arial" panose="020B0604020202020204" pitchFamily="34" charset="0"/>
                </a:rPr>
                <a:t>Elsie Loh</a:t>
              </a:r>
            </a:p>
          </p:txBody>
        </p:sp>
        <p:sp>
          <p:nvSpPr>
            <p:cNvPr id="65" name="Rectangle 64">
              <a:extLst>
                <a:ext uri="{FF2B5EF4-FFF2-40B4-BE49-F238E27FC236}">
                  <a16:creationId xmlns:a16="http://schemas.microsoft.com/office/drawing/2014/main" id="{9D2202E8-2B74-1EA8-1690-0CBAE68A1CB9}"/>
                </a:ext>
              </a:extLst>
            </p:cNvPr>
            <p:cNvSpPr>
              <a:spLocks/>
            </p:cNvSpPr>
            <p:nvPr/>
          </p:nvSpPr>
          <p:spPr>
            <a:xfrm>
              <a:off x="6761349" y="2262277"/>
              <a:ext cx="1032326" cy="616290"/>
            </a:xfrm>
            <a:prstGeom prst="rect">
              <a:avLst/>
            </a:prstGeom>
            <a:solidFill>
              <a:srgbClr val="00857E"/>
            </a:solidFill>
            <a:ln w="3810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Disability Reform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Complex Needs</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Carley Northcott</a:t>
              </a:r>
            </a:p>
          </p:txBody>
        </p:sp>
        <p:sp>
          <p:nvSpPr>
            <p:cNvPr id="39" name="Rectangle 38">
              <a:extLst>
                <a:ext uri="{FF2B5EF4-FFF2-40B4-BE49-F238E27FC236}">
                  <a16:creationId xmlns:a16="http://schemas.microsoft.com/office/drawing/2014/main" id="{99CE9DCF-DEF3-AACF-1837-8DA663CCDBA5}"/>
                </a:ext>
              </a:extLst>
            </p:cNvPr>
            <p:cNvSpPr/>
            <p:nvPr/>
          </p:nvSpPr>
          <p:spPr>
            <a:xfrm>
              <a:off x="7874435" y="2262277"/>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Policy, Prevention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Impact</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Jo Pride</a:t>
              </a:r>
            </a:p>
          </p:txBody>
        </p:sp>
        <p:sp>
          <p:nvSpPr>
            <p:cNvPr id="40" name="Rectangle 39">
              <a:extLst>
                <a:ext uri="{FF2B5EF4-FFF2-40B4-BE49-F238E27FC236}">
                  <a16:creationId xmlns:a16="http://schemas.microsoft.com/office/drawing/2014/main" id="{FE7EB0B3-5256-861D-61CC-9DAA186E57E0}"/>
                </a:ext>
              </a:extLst>
            </p:cNvPr>
            <p:cNvSpPr/>
            <p:nvPr/>
          </p:nvSpPr>
          <p:spPr>
            <a:xfrm>
              <a:off x="8973659" y="2262277"/>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Strategy, Policy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Planning</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 </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Alix Rhodes</a:t>
              </a:r>
              <a:endParaRPr lang="en-AU" sz="1470">
                <a:solidFill>
                  <a:prstClr val="white"/>
                </a:solidFill>
                <a:latin typeface="Arial" panose="020B0604020202020204" pitchFamily="34" charset="0"/>
                <a:ea typeface="Tahoma" panose="020B0604030504040204" pitchFamily="34" charset="0"/>
                <a:cs typeface="Arial" panose="020B0604020202020204" pitchFamily="34" charset="0"/>
              </a:endParaRPr>
            </a:p>
          </p:txBody>
        </p:sp>
        <p:sp>
          <p:nvSpPr>
            <p:cNvPr id="71" name="Rectangle 70">
              <a:extLst>
                <a:ext uri="{FF2B5EF4-FFF2-40B4-BE49-F238E27FC236}">
                  <a16:creationId xmlns:a16="http://schemas.microsoft.com/office/drawing/2014/main" id="{5811E221-CA48-1788-B32A-C1538E6710AA}"/>
                </a:ext>
              </a:extLst>
            </p:cNvPr>
            <p:cNvSpPr/>
            <p:nvPr/>
          </p:nvSpPr>
          <p:spPr>
            <a:xfrm>
              <a:off x="10072883" y="2262277"/>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Performance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Governance</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Jo Cushing</a:t>
              </a:r>
            </a:p>
          </p:txBody>
        </p:sp>
        <p:sp>
          <p:nvSpPr>
            <p:cNvPr id="96" name="Rectangle 95">
              <a:extLst>
                <a:ext uri="{FF2B5EF4-FFF2-40B4-BE49-F238E27FC236}">
                  <a16:creationId xmlns:a16="http://schemas.microsoft.com/office/drawing/2014/main" id="{68DFD74A-0377-8CF8-C6DE-7E41171D55DF}"/>
                </a:ext>
              </a:extLst>
            </p:cNvPr>
            <p:cNvSpPr/>
            <p:nvPr/>
          </p:nvSpPr>
          <p:spPr>
            <a:xfrm>
              <a:off x="11172104" y="2262277"/>
              <a:ext cx="85200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dirty="0">
                  <a:solidFill>
                    <a:prstClr val="white"/>
                  </a:solidFill>
                  <a:latin typeface="Arial" panose="020B0604020202020204" pitchFamily="34" charset="0"/>
                  <a:cs typeface="Arial" panose="020B0604020202020204" pitchFamily="34" charset="0"/>
                </a:rPr>
                <a:t>Organisational Strategy and Governance</a:t>
              </a:r>
            </a:p>
            <a:p>
              <a:pPr algn="ctr" defTabSz="176698">
                <a:lnSpc>
                  <a:spcPct val="90000"/>
                </a:lnSpc>
                <a:spcAft>
                  <a:spcPct val="35000"/>
                </a:spcAft>
              </a:pPr>
              <a:r>
                <a:rPr lang="en-AU" sz="1470" dirty="0">
                  <a:solidFill>
                    <a:prstClr val="white"/>
                  </a:solidFill>
                  <a:latin typeface="Arial" panose="020B0604020202020204" pitchFamily="34" charset="0"/>
                  <a:cs typeface="Arial" panose="020B0604020202020204" pitchFamily="34" charset="0"/>
                </a:rPr>
                <a:t>Executive Director</a:t>
              </a:r>
              <a:br>
                <a:rPr lang="en-AU" sz="1470" dirty="0">
                  <a:solidFill>
                    <a:prstClr val="white"/>
                  </a:solidFill>
                  <a:latin typeface="Arial" panose="020B0604020202020204" pitchFamily="34" charset="0"/>
                  <a:cs typeface="Arial" panose="020B0604020202020204" pitchFamily="34" charset="0"/>
                </a:rPr>
              </a:br>
              <a:r>
                <a:rPr lang="en-AU" sz="1450" dirty="0">
                  <a:solidFill>
                    <a:prstClr val="white"/>
                  </a:solidFill>
                  <a:latin typeface="Arial"/>
                  <a:cs typeface="Arial"/>
                </a:rPr>
                <a:t>Nicole Denton</a:t>
              </a:r>
              <a:endParaRPr lang="en-AU" sz="1450" dirty="0">
                <a:solidFill>
                  <a:prstClr val="white"/>
                </a:solidFill>
                <a:latin typeface="Arial" panose="020B0604020202020204" pitchFamily="34" charset="0"/>
                <a:cs typeface="Arial" panose="020B0604020202020204" pitchFamily="34" charset="0"/>
              </a:endParaRPr>
            </a:p>
          </p:txBody>
        </p:sp>
      </p:grpSp>
      <p:cxnSp>
        <p:nvCxnSpPr>
          <p:cNvPr id="86" name="Straight Connector 85">
            <a:extLst>
              <a:ext uri="{FF2B5EF4-FFF2-40B4-BE49-F238E27FC236}">
                <a16:creationId xmlns:a16="http://schemas.microsoft.com/office/drawing/2014/main" id="{93780532-8892-5885-A95C-817033D5A595}"/>
              </a:ext>
              <a:ext uri="{C183D7F6-B498-43B3-948B-1728B52AA6E4}">
                <adec:decorative xmlns:adec="http://schemas.microsoft.com/office/drawing/2017/decorative" val="1"/>
              </a:ext>
            </a:extLst>
          </p:cNvPr>
          <p:cNvCxnSpPr>
            <a:cxnSpLocks/>
          </p:cNvCxnSpPr>
          <p:nvPr/>
        </p:nvCxnSpPr>
        <p:spPr>
          <a:xfrm flipH="1">
            <a:off x="2114099" y="3984926"/>
            <a:ext cx="22928474" cy="1575"/>
          </a:xfrm>
          <a:prstGeom prst="line">
            <a:avLst/>
          </a:prstGeom>
          <a:ln w="38100" cap="sq">
            <a:solidFill>
              <a:schemeClr val="tx1"/>
            </a:solidFill>
            <a:miter lim="800000"/>
          </a:ln>
          <a:effectLst/>
        </p:spPr>
        <p:style>
          <a:lnRef idx="2">
            <a:schemeClr val="dk1"/>
          </a:lnRef>
          <a:fillRef idx="0">
            <a:schemeClr val="dk1"/>
          </a:fillRef>
          <a:effectRef idx="1">
            <a:schemeClr val="dk1"/>
          </a:effectRef>
          <a:fontRef idx="minor">
            <a:schemeClr val="tx1"/>
          </a:fontRef>
        </p:style>
      </p:cxnSp>
      <p:cxnSp>
        <p:nvCxnSpPr>
          <p:cNvPr id="92" name="Straight Connector 91">
            <a:extLst>
              <a:ext uri="{FF2B5EF4-FFF2-40B4-BE49-F238E27FC236}">
                <a16:creationId xmlns:a16="http://schemas.microsoft.com/office/drawing/2014/main" id="{EF332E9C-9AD4-128B-6FCF-D0980B935ABF}"/>
              </a:ext>
            </a:extLst>
          </p:cNvPr>
          <p:cNvCxnSpPr>
            <a:cxnSpLocks/>
          </p:cNvCxnSpPr>
          <p:nvPr/>
        </p:nvCxnSpPr>
        <p:spPr>
          <a:xfrm flipH="1">
            <a:off x="4569163" y="3992599"/>
            <a:ext cx="0" cy="29219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50782AD0-75FE-C55B-8B72-48DD2EE2998B}"/>
              </a:ext>
            </a:extLst>
          </p:cNvPr>
          <p:cNvCxnSpPr>
            <a:cxnSpLocks/>
          </p:cNvCxnSpPr>
          <p:nvPr/>
        </p:nvCxnSpPr>
        <p:spPr>
          <a:xfrm flipH="1">
            <a:off x="2114099" y="3992599"/>
            <a:ext cx="0" cy="29219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DCD2354F-7135-70E0-5EA7-C3927CED5787}"/>
              </a:ext>
            </a:extLst>
          </p:cNvPr>
          <p:cNvCxnSpPr>
            <a:cxnSpLocks/>
          </p:cNvCxnSpPr>
          <p:nvPr/>
        </p:nvCxnSpPr>
        <p:spPr>
          <a:xfrm flipH="1">
            <a:off x="8107739" y="4011085"/>
            <a:ext cx="0" cy="29219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B2586182-F88D-A002-196E-FBFF0F738E6F}"/>
              </a:ext>
            </a:extLst>
          </p:cNvPr>
          <p:cNvCxnSpPr>
            <a:cxnSpLocks/>
          </p:cNvCxnSpPr>
          <p:nvPr/>
        </p:nvCxnSpPr>
        <p:spPr>
          <a:xfrm flipH="1">
            <a:off x="21695650" y="3998335"/>
            <a:ext cx="0" cy="29219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D6EB108D-6946-3F32-83A4-DB051312DC3A}"/>
              </a:ext>
            </a:extLst>
          </p:cNvPr>
          <p:cNvCxnSpPr>
            <a:cxnSpLocks/>
          </p:cNvCxnSpPr>
          <p:nvPr/>
        </p:nvCxnSpPr>
        <p:spPr>
          <a:xfrm>
            <a:off x="12627010" y="3992597"/>
            <a:ext cx="0" cy="32865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DAEB93C0-5C71-71B7-4740-4E7046B9C715}"/>
              </a:ext>
            </a:extLst>
          </p:cNvPr>
          <p:cNvCxnSpPr>
            <a:cxnSpLocks/>
          </p:cNvCxnSpPr>
          <p:nvPr/>
        </p:nvCxnSpPr>
        <p:spPr>
          <a:xfrm>
            <a:off x="15893870" y="3997398"/>
            <a:ext cx="0" cy="36798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71FAF0F-9692-C368-FBE7-6BA83E7A9106}"/>
              </a:ext>
            </a:extLst>
          </p:cNvPr>
          <p:cNvCxnSpPr>
            <a:cxnSpLocks/>
          </p:cNvCxnSpPr>
          <p:nvPr/>
        </p:nvCxnSpPr>
        <p:spPr>
          <a:xfrm flipH="1">
            <a:off x="18243595" y="3984926"/>
            <a:ext cx="0" cy="34400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11790AB3-1124-6558-93DB-42C1639EFE4A}"/>
              </a:ext>
            </a:extLst>
          </p:cNvPr>
          <p:cNvCxnSpPr>
            <a:cxnSpLocks/>
          </p:cNvCxnSpPr>
          <p:nvPr/>
        </p:nvCxnSpPr>
        <p:spPr>
          <a:xfrm>
            <a:off x="13445674" y="3429543"/>
            <a:ext cx="0" cy="52132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A0CA4FAF-CF62-E193-639C-B67D2BB6BB4C}"/>
              </a:ext>
            </a:extLst>
          </p:cNvPr>
          <p:cNvCxnSpPr>
            <a:cxnSpLocks/>
            <a:endCxn id="96" idx="0"/>
          </p:cNvCxnSpPr>
          <p:nvPr/>
        </p:nvCxnSpPr>
        <p:spPr>
          <a:xfrm>
            <a:off x="25042573" y="3984926"/>
            <a:ext cx="0" cy="167501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1FAD24DC-AC73-A460-F67D-20020AA02B12}"/>
              </a:ext>
            </a:extLst>
          </p:cNvPr>
          <p:cNvSpPr/>
          <p:nvPr/>
        </p:nvSpPr>
        <p:spPr>
          <a:xfrm>
            <a:off x="1157152" y="2969819"/>
            <a:ext cx="24793783" cy="650909"/>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defRPr/>
            </a:pPr>
            <a:r>
              <a:rPr lang="en-AU" sz="2205" b="1">
                <a:solidFill>
                  <a:prstClr val="white"/>
                </a:solidFill>
                <a:latin typeface="Arial" panose="020B0604020202020204" pitchFamily="34" charset="0"/>
                <a:cs typeface="Arial" panose="020B0604020202020204" pitchFamily="34" charset="0"/>
              </a:rPr>
              <a:t>Secretary </a:t>
            </a:r>
            <a:r>
              <a:rPr lang="en-AU" sz="2205">
                <a:solidFill>
                  <a:prstClr val="white"/>
                </a:solidFill>
                <a:latin typeface="Arial" panose="020B0604020202020204" pitchFamily="34" charset="0"/>
                <a:cs typeface="Arial" panose="020B0604020202020204" pitchFamily="34" charset="0"/>
              </a:rPr>
              <a:t>Peta McCammon</a:t>
            </a:r>
            <a:endParaRPr lang="en-GB" sz="2205">
              <a:solidFill>
                <a:prstClr val="white"/>
              </a:solidFill>
              <a:latin typeface="Arial" panose="020B0604020202020204" pitchFamily="34" charset="0"/>
              <a:cs typeface="Arial" panose="020B0604020202020204" pitchFamily="34" charset="0"/>
            </a:endParaRPr>
          </a:p>
        </p:txBody>
      </p:sp>
      <p:grpSp>
        <p:nvGrpSpPr>
          <p:cNvPr id="46" name="Group 45">
            <a:extLst>
              <a:ext uri="{FF2B5EF4-FFF2-40B4-BE49-F238E27FC236}">
                <a16:creationId xmlns:a16="http://schemas.microsoft.com/office/drawing/2014/main" id="{97FF9C88-24A5-D05E-D87B-B473DFC57E53}"/>
              </a:ext>
            </a:extLst>
          </p:cNvPr>
          <p:cNvGrpSpPr/>
          <p:nvPr/>
        </p:nvGrpSpPr>
        <p:grpSpPr>
          <a:xfrm>
            <a:off x="1030982" y="4220100"/>
            <a:ext cx="22970069" cy="1294066"/>
            <a:chOff x="156158" y="1527687"/>
            <a:chExt cx="10939334" cy="616290"/>
          </a:xfrm>
        </p:grpSpPr>
        <p:sp>
          <p:nvSpPr>
            <p:cNvPr id="52" name="Rectangle 51">
              <a:extLst>
                <a:ext uri="{FF2B5EF4-FFF2-40B4-BE49-F238E27FC236}">
                  <a16:creationId xmlns:a16="http://schemas.microsoft.com/office/drawing/2014/main" id="{602D9460-011A-CBDF-FFDB-B9D7010A3375}"/>
                </a:ext>
              </a:extLst>
            </p:cNvPr>
            <p:cNvSpPr/>
            <p:nvPr/>
          </p:nvSpPr>
          <p:spPr>
            <a:xfrm>
              <a:off x="156158" y="1527687"/>
              <a:ext cx="1032326" cy="61629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defRPr/>
              </a:pPr>
              <a:r>
                <a:rPr lang="en-AU" sz="1470" b="1">
                  <a:solidFill>
                    <a:prstClr val="white"/>
                  </a:solidFill>
                  <a:latin typeface="Arial" panose="020B0604020202020204" pitchFamily="34" charset="0"/>
                  <a:cs typeface="Arial" panose="020B0604020202020204" pitchFamily="34" charset="0"/>
                </a:rPr>
                <a:t>Aboriginal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Self-determination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Outcomes</a:t>
              </a:r>
            </a:p>
            <a:p>
              <a:pPr algn="ctr" defTabSz="176698">
                <a:lnSpc>
                  <a:spcPct val="90000"/>
                </a:lnSpc>
                <a:spcAft>
                  <a:spcPct val="35000"/>
                </a:spcAft>
                <a:defRPr/>
              </a:pPr>
              <a:r>
                <a:rPr lang="en-AU" sz="1470">
                  <a:solidFill>
                    <a:prstClr val="white"/>
                  </a:solidFill>
                  <a:latin typeface="Arial" panose="020B0604020202020204" pitchFamily="34" charset="0"/>
                  <a:cs typeface="Arial" panose="020B0604020202020204" pitchFamily="34" charset="0"/>
                </a:rPr>
                <a:t>Deputy Secretary</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Raylene Harradine</a:t>
              </a:r>
            </a:p>
          </p:txBody>
        </p:sp>
        <p:sp>
          <p:nvSpPr>
            <p:cNvPr id="49" name="Rectangle 48">
              <a:extLst>
                <a:ext uri="{FF2B5EF4-FFF2-40B4-BE49-F238E27FC236}">
                  <a16:creationId xmlns:a16="http://schemas.microsoft.com/office/drawing/2014/main" id="{DE111079-1984-7D51-2755-806D00639B02}"/>
                </a:ext>
              </a:extLst>
            </p:cNvPr>
            <p:cNvSpPr/>
            <p:nvPr/>
          </p:nvSpPr>
          <p:spPr>
            <a:xfrm>
              <a:off x="1265095" y="1527687"/>
              <a:ext cx="1032326" cy="61629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defRPr/>
              </a:pPr>
              <a:r>
                <a:rPr lang="en-AU" sz="1470" b="1" dirty="0">
                  <a:solidFill>
                    <a:prstClr val="white"/>
                  </a:solidFill>
                  <a:latin typeface="Arial" panose="020B0604020202020204" pitchFamily="34" charset="0"/>
                  <a:cs typeface="Arial" panose="020B0604020202020204" pitchFamily="34" charset="0"/>
                </a:rPr>
                <a:t>Children, Families </a:t>
              </a:r>
              <a:br>
                <a:rPr lang="en-AU" sz="1470" b="1" dirty="0">
                  <a:solidFill>
                    <a:prstClr val="white"/>
                  </a:solidFill>
                  <a:latin typeface="Arial" panose="020B0604020202020204" pitchFamily="34" charset="0"/>
                  <a:cs typeface="Arial" panose="020B0604020202020204" pitchFamily="34" charset="0"/>
                </a:rPr>
              </a:br>
              <a:r>
                <a:rPr lang="en-AU" sz="1470" b="1" dirty="0">
                  <a:solidFill>
                    <a:prstClr val="white"/>
                  </a:solidFill>
                  <a:latin typeface="Arial" panose="020B0604020202020204" pitchFamily="34" charset="0"/>
                  <a:cs typeface="Arial" panose="020B0604020202020204" pitchFamily="34" charset="0"/>
                </a:rPr>
                <a:t>and Safeguarding</a:t>
              </a:r>
            </a:p>
            <a:p>
              <a:pPr algn="ctr" defTabSz="176698">
                <a:lnSpc>
                  <a:spcPct val="90000"/>
                </a:lnSpc>
                <a:spcAft>
                  <a:spcPct val="35000"/>
                </a:spcAft>
                <a:defRPr/>
              </a:pPr>
              <a:r>
                <a:rPr lang="en-AU" sz="1470" dirty="0">
                  <a:solidFill>
                    <a:prstClr val="white"/>
                  </a:solidFill>
                  <a:latin typeface="Arial" panose="020B0604020202020204" pitchFamily="34" charset="0"/>
                  <a:cs typeface="Arial" panose="020B0604020202020204" pitchFamily="34" charset="0"/>
                </a:rPr>
                <a:t>Deputy Secretary</a:t>
              </a:r>
              <a:br>
                <a:rPr lang="en-AU" sz="1470" dirty="0">
                  <a:solidFill>
                    <a:prstClr val="white"/>
                  </a:solidFill>
                  <a:latin typeface="Arial" panose="020B0604020202020204" pitchFamily="34" charset="0"/>
                  <a:cs typeface="Arial" panose="020B0604020202020204" pitchFamily="34" charset="0"/>
                </a:rPr>
              </a:br>
              <a:r>
                <a:rPr lang="en-AU" sz="1470" dirty="0">
                  <a:solidFill>
                    <a:prstClr val="white"/>
                  </a:solidFill>
                  <a:latin typeface="Arial" panose="020B0604020202020204" pitchFamily="34" charset="0"/>
                  <a:cs typeface="Arial" panose="020B0604020202020204" pitchFamily="34" charset="0"/>
                </a:rPr>
                <a:t>Annette Lancy</a:t>
              </a:r>
            </a:p>
          </p:txBody>
        </p:sp>
        <p:sp>
          <p:nvSpPr>
            <p:cNvPr id="60" name="Rectangle 59">
              <a:extLst>
                <a:ext uri="{FF2B5EF4-FFF2-40B4-BE49-F238E27FC236}">
                  <a16:creationId xmlns:a16="http://schemas.microsoft.com/office/drawing/2014/main" id="{F376D584-35DB-EA46-124E-8D56E320C1CD}"/>
                </a:ext>
              </a:extLst>
            </p:cNvPr>
            <p:cNvSpPr/>
            <p:nvPr/>
          </p:nvSpPr>
          <p:spPr>
            <a:xfrm>
              <a:off x="2374032" y="1527687"/>
              <a:ext cx="2117827" cy="61629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defRPr/>
              </a:pPr>
              <a:r>
                <a:rPr lang="en-AU" sz="1470" b="1">
                  <a:solidFill>
                    <a:prstClr val="white"/>
                  </a:solidFill>
                  <a:latin typeface="Arial" panose="020B0604020202020204" pitchFamily="34" charset="0"/>
                  <a:cs typeface="Arial" panose="020B0604020202020204" pitchFamily="34" charset="0"/>
                </a:rPr>
                <a:t>Community Operations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Practice Leadership</a:t>
              </a:r>
            </a:p>
            <a:p>
              <a:pPr algn="ctr" defTabSz="176698">
                <a:lnSpc>
                  <a:spcPct val="90000"/>
                </a:lnSpc>
                <a:spcAft>
                  <a:spcPct val="35000"/>
                </a:spcAft>
                <a:defRPr/>
              </a:pPr>
              <a:r>
                <a:rPr lang="en-AU" sz="1470">
                  <a:solidFill>
                    <a:prstClr val="white"/>
                  </a:solidFill>
                  <a:latin typeface="Arial" panose="020B0604020202020204" pitchFamily="34" charset="0"/>
                  <a:cs typeface="Arial" panose="020B0604020202020204" pitchFamily="34" charset="0"/>
                </a:rPr>
                <a:t>Deputy Secretary</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ea typeface="Tahoma"/>
                  <a:cs typeface="Arial" panose="020B0604020202020204" pitchFamily="34" charset="0"/>
                </a:rPr>
                <a:t>Danny O’Kelly</a:t>
              </a:r>
              <a:endParaRPr lang="en-AU" sz="1470">
                <a:solidFill>
                  <a:prstClr val="white"/>
                </a:solidFill>
                <a:latin typeface="Arial" panose="020B0604020202020204" pitchFamily="34" charset="0"/>
                <a:ea typeface="Tahoma" panose="020B0604030504040204" pitchFamily="34" charset="0"/>
                <a:cs typeface="Arial" panose="020B0604020202020204" pitchFamily="34" charset="0"/>
              </a:endParaRPr>
            </a:p>
          </p:txBody>
        </p:sp>
        <p:sp>
          <p:nvSpPr>
            <p:cNvPr id="48" name="Rectangle 47">
              <a:extLst>
                <a:ext uri="{FF2B5EF4-FFF2-40B4-BE49-F238E27FC236}">
                  <a16:creationId xmlns:a16="http://schemas.microsoft.com/office/drawing/2014/main" id="{631482F4-51E3-1A48-28F6-F0B528483600}"/>
                </a:ext>
              </a:extLst>
            </p:cNvPr>
            <p:cNvSpPr/>
            <p:nvPr/>
          </p:nvSpPr>
          <p:spPr>
            <a:xfrm>
              <a:off x="4568470" y="1527687"/>
              <a:ext cx="2116268" cy="61629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defRPr/>
              </a:pPr>
              <a:r>
                <a:rPr lang="en-AU" sz="1470" b="1">
                  <a:solidFill>
                    <a:prstClr val="white"/>
                  </a:solidFill>
                  <a:latin typeface="Arial" panose="020B0604020202020204" pitchFamily="34" charset="0"/>
                  <a:cs typeface="Arial" panose="020B0604020202020204" pitchFamily="34" charset="0"/>
                </a:rPr>
                <a:t>Corporate and Delivery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Services </a:t>
              </a:r>
              <a:br>
                <a:rPr lang="en-AU" sz="1470" b="1">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Deputy Secretary</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Drew Warne-Smith</a:t>
              </a:r>
            </a:p>
          </p:txBody>
        </p:sp>
        <p:sp>
          <p:nvSpPr>
            <p:cNvPr id="64" name="Rectangle 63">
              <a:extLst>
                <a:ext uri="{FF2B5EF4-FFF2-40B4-BE49-F238E27FC236}">
                  <a16:creationId xmlns:a16="http://schemas.microsoft.com/office/drawing/2014/main" id="{AB7D5C5B-98DB-4A47-F5BA-50BC4809267B}"/>
                </a:ext>
              </a:extLst>
            </p:cNvPr>
            <p:cNvSpPr/>
            <p:nvPr/>
          </p:nvSpPr>
          <p:spPr>
            <a:xfrm>
              <a:off x="6761349" y="1527687"/>
              <a:ext cx="1032326" cy="616290"/>
            </a:xfrm>
            <a:prstGeom prst="rect">
              <a:avLst/>
            </a:prstGeom>
            <a:solidFill>
              <a:srgbClr val="500778"/>
            </a:solidFill>
            <a:ln w="38100">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defRPr/>
              </a:pPr>
              <a:r>
                <a:rPr lang="en-US" sz="1470" b="1">
                  <a:solidFill>
                    <a:prstClr val="white"/>
                  </a:solidFill>
                  <a:latin typeface="Arial" panose="020B0604020202020204" pitchFamily="34" charset="0"/>
                  <a:cs typeface="Arial" panose="020B0604020202020204" pitchFamily="34" charset="0"/>
                </a:rPr>
                <a:t>Disability, Fairness </a:t>
              </a:r>
            </a:p>
            <a:p>
              <a:pPr algn="ctr" defTabSz="176698">
                <a:lnSpc>
                  <a:spcPct val="90000"/>
                </a:lnSpc>
                <a:defRPr/>
              </a:pPr>
              <a:r>
                <a:rPr lang="en-US" sz="1470" b="1">
                  <a:solidFill>
                    <a:prstClr val="white"/>
                  </a:solidFill>
                  <a:latin typeface="Arial" panose="020B0604020202020204" pitchFamily="34" charset="0"/>
                  <a:cs typeface="Arial" panose="020B0604020202020204" pitchFamily="34" charset="0"/>
                </a:rPr>
                <a:t>and Emergency Management</a:t>
              </a:r>
              <a:br>
                <a:rPr lang="en-US" sz="1470" b="1">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Deputy Secretary</a:t>
              </a:r>
            </a:p>
            <a:p>
              <a:pPr algn="ctr" defTabSz="176698">
                <a:lnSpc>
                  <a:spcPct val="90000"/>
                </a:lnSpc>
                <a:spcAft>
                  <a:spcPct val="35000"/>
                </a:spcAft>
                <a:defRPr/>
              </a:pPr>
              <a:r>
                <a:rPr lang="en-AU" sz="1470" err="1">
                  <a:solidFill>
                    <a:prstClr val="white"/>
                  </a:solidFill>
                  <a:latin typeface="Arial" panose="020B0604020202020204" pitchFamily="34" charset="0"/>
                  <a:cs typeface="Arial" panose="020B0604020202020204" pitchFamily="34" charset="0"/>
                </a:rPr>
                <a:t>Argiri</a:t>
              </a:r>
              <a:r>
                <a:rPr lang="en-AU" sz="1470">
                  <a:solidFill>
                    <a:prstClr val="white"/>
                  </a:solidFill>
                  <a:latin typeface="Arial" panose="020B0604020202020204" pitchFamily="34" charset="0"/>
                  <a:cs typeface="Arial" panose="020B0604020202020204" pitchFamily="34" charset="0"/>
                </a:rPr>
                <a:t> </a:t>
              </a:r>
              <a:r>
                <a:rPr lang="en-AU" sz="1470" err="1">
                  <a:solidFill>
                    <a:prstClr val="white"/>
                  </a:solidFill>
                  <a:latin typeface="Arial" panose="020B0604020202020204" pitchFamily="34" charset="0"/>
                  <a:cs typeface="Arial" panose="020B0604020202020204" pitchFamily="34" charset="0"/>
                </a:rPr>
                <a:t>Alisandratos</a:t>
              </a:r>
              <a:endParaRPr lang="en-AU" sz="1470">
                <a:solidFill>
                  <a:prstClr val="white"/>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43FAF1E6-3A92-9A75-F35D-D24FC2750343}"/>
                </a:ext>
              </a:extLst>
            </p:cNvPr>
            <p:cNvSpPr/>
            <p:nvPr/>
          </p:nvSpPr>
          <p:spPr>
            <a:xfrm>
              <a:off x="7870286" y="1527687"/>
              <a:ext cx="1032326" cy="61629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defRPr/>
              </a:pPr>
              <a:r>
                <a:rPr lang="en-AU" sz="1470" b="1">
                  <a:solidFill>
                    <a:schemeClr val="bg1"/>
                  </a:solidFill>
                  <a:latin typeface="Arial" panose="020B0604020202020204" pitchFamily="34" charset="0"/>
                  <a:cs typeface="Arial" panose="020B0604020202020204" pitchFamily="34" charset="0"/>
                </a:rPr>
                <a:t>Family Safety Victoria</a:t>
              </a:r>
              <a:br>
                <a:rPr lang="en-AU" sz="1470" b="1">
                  <a:solidFill>
                    <a:schemeClr val="bg1"/>
                  </a:solidFill>
                  <a:latin typeface="Arial" panose="020B0604020202020204" pitchFamily="34" charset="0"/>
                  <a:cs typeface="Arial" panose="020B0604020202020204" pitchFamily="34" charset="0"/>
                </a:rPr>
              </a:br>
              <a:r>
                <a:rPr lang="en-AU" sz="1470">
                  <a:solidFill>
                    <a:schemeClr val="bg1"/>
                  </a:solidFill>
                  <a:latin typeface="Arial" panose="020B0604020202020204" pitchFamily="34" charset="0"/>
                  <a:cs typeface="Arial" panose="020B0604020202020204" pitchFamily="34" charset="0"/>
                </a:rPr>
                <a:t>Deputy Secretary</a:t>
              </a:r>
              <a:br>
                <a:rPr lang="en-AU" sz="1470">
                  <a:solidFill>
                    <a:schemeClr val="bg1"/>
                  </a:solidFill>
                  <a:latin typeface="Arial" panose="020B0604020202020204" pitchFamily="34" charset="0"/>
                  <a:cs typeface="Arial" panose="020B0604020202020204" pitchFamily="34" charset="0"/>
                </a:rPr>
              </a:br>
              <a:r>
                <a:rPr lang="en-AU" sz="1470">
                  <a:solidFill>
                    <a:schemeClr val="bg1"/>
                  </a:solidFill>
                  <a:latin typeface="Arial" panose="020B0604020202020204" pitchFamily="34" charset="0"/>
                  <a:cs typeface="Arial" panose="020B0604020202020204" pitchFamily="34" charset="0"/>
                </a:rPr>
                <a:t>Melanie Heenan</a:t>
              </a:r>
            </a:p>
          </p:txBody>
        </p:sp>
        <p:sp>
          <p:nvSpPr>
            <p:cNvPr id="70" name="Rectangle 69">
              <a:extLst>
                <a:ext uri="{FF2B5EF4-FFF2-40B4-BE49-F238E27FC236}">
                  <a16:creationId xmlns:a16="http://schemas.microsoft.com/office/drawing/2014/main" id="{8373AF50-36AA-6AE4-5DB9-285862945B6E}"/>
                </a:ext>
              </a:extLst>
            </p:cNvPr>
            <p:cNvSpPr/>
            <p:nvPr/>
          </p:nvSpPr>
          <p:spPr>
            <a:xfrm>
              <a:off x="8979223" y="1527687"/>
              <a:ext cx="2116269" cy="61629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defRPr/>
              </a:pPr>
              <a:r>
                <a:rPr lang="en-AU" sz="1470" b="1">
                  <a:solidFill>
                    <a:prstClr val="white"/>
                  </a:solidFill>
                  <a:latin typeface="Arial" panose="020B0604020202020204" pitchFamily="34" charset="0"/>
                  <a:cs typeface="Arial" panose="020B0604020202020204" pitchFamily="34" charset="0"/>
                </a:rPr>
                <a:t>Homes Victoria</a:t>
              </a:r>
              <a:br>
                <a:rPr lang="en-AU" sz="1470" b="1">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CEO</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Simon Newport</a:t>
              </a:r>
            </a:p>
          </p:txBody>
        </p:sp>
      </p:grpSp>
      <p:grpSp>
        <p:nvGrpSpPr>
          <p:cNvPr id="6" name="Group 5">
            <a:extLst>
              <a:ext uri="{FF2B5EF4-FFF2-40B4-BE49-F238E27FC236}">
                <a16:creationId xmlns:a16="http://schemas.microsoft.com/office/drawing/2014/main" id="{97BEA687-D2C9-0FC0-2D4F-859860E6A146}"/>
              </a:ext>
              <a:ext uri="{C183D7F6-B498-43B3-948B-1728B52AA6E4}">
                <adec:decorative xmlns:adec="http://schemas.microsoft.com/office/drawing/2017/decorative" val="1"/>
              </a:ext>
            </a:extLst>
          </p:cNvPr>
          <p:cNvGrpSpPr/>
          <p:nvPr/>
        </p:nvGrpSpPr>
        <p:grpSpPr>
          <a:xfrm>
            <a:off x="19557376" y="11792329"/>
            <a:ext cx="5646231" cy="518495"/>
            <a:chOff x="17330777" y="13770486"/>
            <a:chExt cx="4668532" cy="523220"/>
          </a:xfrm>
        </p:grpSpPr>
        <p:sp>
          <p:nvSpPr>
            <p:cNvPr id="7" name="Rectangle 6">
              <a:extLst>
                <a:ext uri="{FF2B5EF4-FFF2-40B4-BE49-F238E27FC236}">
                  <a16:creationId xmlns:a16="http://schemas.microsoft.com/office/drawing/2014/main" id="{B88193C3-E7F2-2AF2-5845-743F60C91074}"/>
                </a:ext>
              </a:extLst>
            </p:cNvPr>
            <p:cNvSpPr/>
            <p:nvPr/>
          </p:nvSpPr>
          <p:spPr>
            <a:xfrm>
              <a:off x="17330777" y="13790809"/>
              <a:ext cx="240532" cy="234178"/>
            </a:xfrm>
            <a:prstGeom prst="rect">
              <a:avLst/>
            </a:prstGeom>
            <a:solidFill>
              <a:srgbClr val="006666"/>
            </a:solidFill>
            <a:ln w="28575">
              <a:solidFill>
                <a:schemeClr val="tx1"/>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186420">
                <a:lnSpc>
                  <a:spcPct val="90000"/>
                </a:lnSpc>
                <a:spcAft>
                  <a:spcPct val="35000"/>
                </a:spcAft>
              </a:pPr>
              <a:endParaRPr lang="en-AU" sz="1400">
                <a:solidFill>
                  <a:prstClr val="white"/>
                </a:solidFill>
                <a:latin typeface="Arial"/>
              </a:endParaRPr>
            </a:p>
          </p:txBody>
        </p:sp>
        <p:sp>
          <p:nvSpPr>
            <p:cNvPr id="9" name="TextBox 8">
              <a:extLst>
                <a:ext uri="{FF2B5EF4-FFF2-40B4-BE49-F238E27FC236}">
                  <a16:creationId xmlns:a16="http://schemas.microsoft.com/office/drawing/2014/main" id="{5325ED57-1D65-9421-9F5F-6A44EE18DBCF}"/>
                </a:ext>
              </a:extLst>
            </p:cNvPr>
            <p:cNvSpPr txBox="1"/>
            <p:nvPr/>
          </p:nvSpPr>
          <p:spPr>
            <a:xfrm>
              <a:off x="17571309" y="13770486"/>
              <a:ext cx="4428000" cy="523220"/>
            </a:xfrm>
            <a:prstGeom prst="rect">
              <a:avLst/>
            </a:prstGeom>
            <a:noFill/>
          </p:spPr>
          <p:txBody>
            <a:bodyPr wrap="square">
              <a:spAutoFit/>
            </a:bodyPr>
            <a:lstStyle/>
            <a:p>
              <a:r>
                <a:rPr lang="en-AU" sz="1400">
                  <a:latin typeface="Arial"/>
                </a:rPr>
                <a:t>A shared service located within the Department of Health</a:t>
              </a:r>
              <a:endParaRPr lang="en-US" sz="1400"/>
            </a:p>
          </p:txBody>
        </p:sp>
      </p:grpSp>
      <p:grpSp>
        <p:nvGrpSpPr>
          <p:cNvPr id="10" name="Group 9">
            <a:extLst>
              <a:ext uri="{FF2B5EF4-FFF2-40B4-BE49-F238E27FC236}">
                <a16:creationId xmlns:a16="http://schemas.microsoft.com/office/drawing/2014/main" id="{88FD478C-BD26-BFCC-0C9B-B69ED35E60D6}"/>
              </a:ext>
              <a:ext uri="{C183D7F6-B498-43B3-948B-1728B52AA6E4}">
                <adec:decorative xmlns:adec="http://schemas.microsoft.com/office/drawing/2017/decorative" val="1"/>
              </a:ext>
            </a:extLst>
          </p:cNvPr>
          <p:cNvGrpSpPr/>
          <p:nvPr/>
        </p:nvGrpSpPr>
        <p:grpSpPr>
          <a:xfrm>
            <a:off x="19557376" y="12213945"/>
            <a:ext cx="5646231" cy="523220"/>
            <a:chOff x="17330777" y="13770486"/>
            <a:chExt cx="4668532" cy="523220"/>
          </a:xfrm>
        </p:grpSpPr>
        <p:sp>
          <p:nvSpPr>
            <p:cNvPr id="12" name="Rectangle 11">
              <a:extLst>
                <a:ext uri="{FF2B5EF4-FFF2-40B4-BE49-F238E27FC236}">
                  <a16:creationId xmlns:a16="http://schemas.microsoft.com/office/drawing/2014/main" id="{423C81D8-9D30-BC6E-14C0-32E34BFB6D88}"/>
                </a:ext>
              </a:extLst>
            </p:cNvPr>
            <p:cNvSpPr/>
            <p:nvPr/>
          </p:nvSpPr>
          <p:spPr>
            <a:xfrm>
              <a:off x="17330777" y="13790809"/>
              <a:ext cx="240532" cy="234178"/>
            </a:xfrm>
            <a:prstGeom prst="rect">
              <a:avLst/>
            </a:prstGeom>
            <a:solidFill>
              <a:srgbClr val="00857E"/>
            </a:solidFill>
            <a:ln w="28575">
              <a:solidFill>
                <a:schemeClr val="tx1"/>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186420">
                <a:lnSpc>
                  <a:spcPct val="90000"/>
                </a:lnSpc>
                <a:spcAft>
                  <a:spcPct val="35000"/>
                </a:spcAft>
              </a:pPr>
              <a:endParaRPr lang="en-AU" sz="1400">
                <a:solidFill>
                  <a:prstClr val="white"/>
                </a:solidFill>
                <a:latin typeface="Arial"/>
              </a:endParaRPr>
            </a:p>
          </p:txBody>
        </p:sp>
        <p:sp>
          <p:nvSpPr>
            <p:cNvPr id="13" name="TextBox 12">
              <a:extLst>
                <a:ext uri="{FF2B5EF4-FFF2-40B4-BE49-F238E27FC236}">
                  <a16:creationId xmlns:a16="http://schemas.microsoft.com/office/drawing/2014/main" id="{E226A392-A5C7-C05C-7B1F-F81B64063980}"/>
                </a:ext>
              </a:extLst>
            </p:cNvPr>
            <p:cNvSpPr txBox="1"/>
            <p:nvPr/>
          </p:nvSpPr>
          <p:spPr>
            <a:xfrm>
              <a:off x="17571309" y="13770486"/>
              <a:ext cx="4428000" cy="523220"/>
            </a:xfrm>
            <a:prstGeom prst="rect">
              <a:avLst/>
            </a:prstGeom>
            <a:noFill/>
          </p:spPr>
          <p:txBody>
            <a:bodyPr wrap="square">
              <a:spAutoFit/>
            </a:bodyPr>
            <a:lstStyle/>
            <a:p>
              <a:r>
                <a:rPr lang="en-AU" sz="1400" dirty="0">
                  <a:latin typeface="Arial"/>
                </a:rPr>
                <a:t>Parts of this function are shared and located within the Department of Health</a:t>
              </a:r>
              <a:endParaRPr lang="en-US" sz="1400" dirty="0"/>
            </a:p>
          </p:txBody>
        </p:sp>
      </p:grpSp>
      <p:sp>
        <p:nvSpPr>
          <p:cNvPr id="8" name="TextBox 7">
            <a:extLst>
              <a:ext uri="{FF2B5EF4-FFF2-40B4-BE49-F238E27FC236}">
                <a16:creationId xmlns:a16="http://schemas.microsoft.com/office/drawing/2014/main" id="{A953094C-754F-D8BE-6C65-7379540B8A3F}"/>
              </a:ext>
            </a:extLst>
          </p:cNvPr>
          <p:cNvSpPr txBox="1"/>
          <p:nvPr/>
        </p:nvSpPr>
        <p:spPr>
          <a:xfrm>
            <a:off x="1508760" y="2488820"/>
            <a:ext cx="2880360" cy="400110"/>
          </a:xfrm>
          <a:prstGeom prst="rect">
            <a:avLst/>
          </a:prstGeom>
          <a:noFill/>
        </p:spPr>
        <p:txBody>
          <a:bodyPr wrap="square" rtlCol="0">
            <a:spAutoFit/>
          </a:bodyPr>
          <a:lstStyle/>
          <a:p>
            <a:r>
              <a:rPr lang="en-AU" sz="2000" dirty="0">
                <a:latin typeface="Arial" panose="020B0604020202020204" pitchFamily="34" charset="0"/>
                <a:cs typeface="Arial" panose="020B0604020202020204" pitchFamily="34" charset="0"/>
              </a:rPr>
              <a:t>Last update 1 July 2026</a:t>
            </a:r>
          </a:p>
        </p:txBody>
      </p:sp>
      <p:grpSp>
        <p:nvGrpSpPr>
          <p:cNvPr id="14" name="Group 13">
            <a:extLst>
              <a:ext uri="{FF2B5EF4-FFF2-40B4-BE49-F238E27FC236}">
                <a16:creationId xmlns:a16="http://schemas.microsoft.com/office/drawing/2014/main" id="{23FCA0C8-5790-225A-5E1D-EE70055EBA05}"/>
              </a:ext>
            </a:extLst>
          </p:cNvPr>
          <p:cNvGrpSpPr/>
          <p:nvPr/>
        </p:nvGrpSpPr>
        <p:grpSpPr>
          <a:xfrm>
            <a:off x="3388881" y="9992189"/>
            <a:ext cx="20632575" cy="1305141"/>
            <a:chOff x="3388881" y="9229418"/>
            <a:chExt cx="20632575" cy="1305141"/>
          </a:xfrm>
        </p:grpSpPr>
        <p:grpSp>
          <p:nvGrpSpPr>
            <p:cNvPr id="25" name="Group 24">
              <a:extLst>
                <a:ext uri="{FF2B5EF4-FFF2-40B4-BE49-F238E27FC236}">
                  <a16:creationId xmlns:a16="http://schemas.microsoft.com/office/drawing/2014/main" id="{25413D0F-3A20-89DD-E8F4-382406085CC1}"/>
                </a:ext>
              </a:extLst>
            </p:cNvPr>
            <p:cNvGrpSpPr/>
            <p:nvPr/>
          </p:nvGrpSpPr>
          <p:grpSpPr>
            <a:xfrm>
              <a:off x="5696998" y="9229418"/>
              <a:ext cx="18324458" cy="1294066"/>
              <a:chOff x="2378315" y="4331698"/>
              <a:chExt cx="8726894" cy="616290"/>
            </a:xfrm>
          </p:grpSpPr>
          <p:sp>
            <p:nvSpPr>
              <p:cNvPr id="56" name="Rectangle 55">
                <a:extLst>
                  <a:ext uri="{FF2B5EF4-FFF2-40B4-BE49-F238E27FC236}">
                    <a16:creationId xmlns:a16="http://schemas.microsoft.com/office/drawing/2014/main" id="{9C95A66C-1043-C67A-E48D-C475A544655F}"/>
                  </a:ext>
                </a:extLst>
              </p:cNvPr>
              <p:cNvSpPr/>
              <p:nvPr/>
            </p:nvSpPr>
            <p:spPr>
              <a:xfrm>
                <a:off x="2378315" y="4331698"/>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Service Agreement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Quality Systems</a:t>
                </a:r>
              </a:p>
              <a:p>
                <a:pPr algn="ctr" defTabSz="176698">
                  <a:lnSpc>
                    <a:spcPct val="90000"/>
                  </a:lnSpc>
                  <a:spcAft>
                    <a:spcPct val="35000"/>
                  </a:spcAft>
                </a:pPr>
                <a:r>
                  <a:rPr lang="en-AU" sz="1470">
                    <a:solidFill>
                      <a:schemeClr val="bg1"/>
                    </a:solidFill>
                    <a:latin typeface="Arial" panose="020B0604020202020204" pitchFamily="34" charset="0"/>
                    <a:cs typeface="Arial" panose="020B0604020202020204" pitchFamily="34" charset="0"/>
                  </a:rPr>
                  <a:t>Executive Director </a:t>
                </a:r>
                <a:br>
                  <a:rPr lang="en-AU" sz="1470">
                    <a:solidFill>
                      <a:schemeClr val="bg1"/>
                    </a:solidFill>
                    <a:latin typeface="Arial" panose="020B0604020202020204" pitchFamily="34" charset="0"/>
                    <a:cs typeface="Arial" panose="020B0604020202020204" pitchFamily="34" charset="0"/>
                  </a:rPr>
                </a:br>
                <a:r>
                  <a:rPr lang="en-AU" sz="1470">
                    <a:solidFill>
                      <a:schemeClr val="bg1"/>
                    </a:solidFill>
                    <a:latin typeface="Arial" panose="020B0604020202020204" pitchFamily="34" charset="0"/>
                    <a:ea typeface="Tahoma" panose="020B0604030504040204" pitchFamily="34" charset="0"/>
                    <a:cs typeface="Arial" panose="020B0604020202020204" pitchFamily="34" charset="0"/>
                  </a:rPr>
                  <a:t>Michael </a:t>
                </a:r>
                <a:r>
                  <a:rPr lang="en-AU" sz="1470" err="1">
                    <a:solidFill>
                      <a:schemeClr val="bg1"/>
                    </a:solidFill>
                    <a:latin typeface="Arial" panose="020B0604020202020204" pitchFamily="34" charset="0"/>
                    <a:ea typeface="Tahoma" panose="020B0604030504040204" pitchFamily="34" charset="0"/>
                    <a:cs typeface="Arial" panose="020B0604020202020204" pitchFamily="34" charset="0"/>
                  </a:rPr>
                  <a:t>Mefflin</a:t>
                </a:r>
                <a:endParaRPr lang="en-AU" sz="147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58" name="Rectangle 57">
                <a:extLst>
                  <a:ext uri="{FF2B5EF4-FFF2-40B4-BE49-F238E27FC236}">
                    <a16:creationId xmlns:a16="http://schemas.microsoft.com/office/drawing/2014/main" id="{C1918214-14DB-ADDD-DD22-6C3DF470D7C8}"/>
                  </a:ext>
                </a:extLst>
              </p:cNvPr>
              <p:cNvSpPr/>
              <p:nvPr/>
            </p:nvSpPr>
            <p:spPr>
              <a:xfrm>
                <a:off x="3477539" y="4331698"/>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Statewide Children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Families Operations</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Leeanne Miller</a:t>
                </a:r>
              </a:p>
            </p:txBody>
          </p:sp>
          <p:sp>
            <p:nvSpPr>
              <p:cNvPr id="29" name="Rectangle 28">
                <a:extLst>
                  <a:ext uri="{FF2B5EF4-FFF2-40B4-BE49-F238E27FC236}">
                    <a16:creationId xmlns:a16="http://schemas.microsoft.com/office/drawing/2014/main" id="{6E441E96-C476-5503-A9AD-7742751B76CB}"/>
                  </a:ext>
                </a:extLst>
              </p:cNvPr>
              <p:cNvSpPr/>
              <p:nvPr/>
            </p:nvSpPr>
            <p:spPr>
              <a:xfrm>
                <a:off x="4576763" y="4331698"/>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Executive Services</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Annalise Bamford</a:t>
                </a:r>
              </a:p>
            </p:txBody>
          </p:sp>
          <p:sp>
            <p:nvSpPr>
              <p:cNvPr id="31" name="Rectangle 30">
                <a:extLst>
                  <a:ext uri="{FF2B5EF4-FFF2-40B4-BE49-F238E27FC236}">
                    <a16:creationId xmlns:a16="http://schemas.microsoft.com/office/drawing/2014/main" id="{DD0C32F9-1F92-4D84-8D64-52846BEC680B}"/>
                  </a:ext>
                </a:extLst>
              </p:cNvPr>
              <p:cNvSpPr/>
              <p:nvPr/>
            </p:nvSpPr>
            <p:spPr>
              <a:xfrm>
                <a:off x="5668938" y="4331698"/>
                <a:ext cx="1032326" cy="616290"/>
              </a:xfrm>
              <a:prstGeom prst="rect">
                <a:avLst/>
              </a:prstGeom>
              <a:solidFill>
                <a:srgbClr val="006666"/>
              </a:solidFill>
              <a:ln w="9525">
                <a:solidFill>
                  <a:schemeClr val="tx1">
                    <a:lumMod val="65000"/>
                    <a:lumOff val="35000"/>
                  </a:schemeClr>
                </a:solidFill>
                <a:prstDash val="dash"/>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schemeClr val="bg1"/>
                    </a:solidFill>
                    <a:latin typeface="Arial" panose="020B0604020202020204" pitchFamily="34" charset="0"/>
                    <a:cs typeface="Arial" panose="020B0604020202020204" pitchFamily="34" charset="0"/>
                  </a:rPr>
                  <a:t>Common </a:t>
                </a:r>
                <a:br>
                  <a:rPr lang="en-AU" sz="1470" b="1">
                    <a:solidFill>
                      <a:schemeClr val="bg1"/>
                    </a:solidFill>
                    <a:latin typeface="Arial" panose="020B0604020202020204" pitchFamily="34" charset="0"/>
                    <a:cs typeface="Arial" panose="020B0604020202020204" pitchFamily="34" charset="0"/>
                  </a:rPr>
                </a:br>
                <a:r>
                  <a:rPr lang="en-AU" sz="1470" b="1">
                    <a:solidFill>
                      <a:schemeClr val="bg1"/>
                    </a:solidFill>
                    <a:latin typeface="Arial" panose="020B0604020202020204" pitchFamily="34" charset="0"/>
                    <a:cs typeface="Arial" panose="020B0604020202020204" pitchFamily="34" charset="0"/>
                  </a:rPr>
                  <a:t>Corporate Support</a:t>
                </a:r>
              </a:p>
              <a:p>
                <a:pPr algn="ctr" defTabSz="176698">
                  <a:lnSpc>
                    <a:spcPct val="90000"/>
                  </a:lnSpc>
                  <a:spcAft>
                    <a:spcPct val="35000"/>
                  </a:spcAft>
                </a:pPr>
                <a:r>
                  <a:rPr lang="en-AU" sz="1470">
                    <a:solidFill>
                      <a:schemeClr val="bg1"/>
                    </a:solidFill>
                    <a:latin typeface="Arial" panose="020B0604020202020204" pitchFamily="34" charset="0"/>
                    <a:cs typeface="Arial" panose="020B0604020202020204" pitchFamily="34" charset="0"/>
                  </a:rPr>
                  <a:t>Executive Director</a:t>
                </a:r>
                <a:br>
                  <a:rPr lang="en-AU" sz="1470">
                    <a:solidFill>
                      <a:schemeClr val="bg1"/>
                    </a:solidFill>
                    <a:latin typeface="Arial" panose="020B0604020202020204" pitchFamily="34" charset="0"/>
                    <a:cs typeface="Arial" panose="020B0604020202020204" pitchFamily="34" charset="0"/>
                  </a:rPr>
                </a:br>
                <a:r>
                  <a:rPr lang="en-AU" sz="1470">
                    <a:solidFill>
                      <a:schemeClr val="bg1"/>
                    </a:solidFill>
                    <a:latin typeface="Arial" panose="020B0604020202020204" pitchFamily="34" charset="0"/>
                    <a:cs typeface="Arial" panose="020B0604020202020204" pitchFamily="34" charset="0"/>
                  </a:rPr>
                  <a:t>Jacinta Rossi (A)</a:t>
                </a:r>
              </a:p>
            </p:txBody>
          </p:sp>
          <p:sp>
            <p:nvSpPr>
              <p:cNvPr id="22" name="Rectangle 21">
                <a:extLst>
                  <a:ext uri="{FF2B5EF4-FFF2-40B4-BE49-F238E27FC236}">
                    <a16:creationId xmlns:a16="http://schemas.microsoft.com/office/drawing/2014/main" id="{B3D5057F-0CD1-229F-89B1-0B491D6E984C}"/>
                  </a:ext>
                </a:extLst>
              </p:cNvPr>
              <p:cNvSpPr>
                <a:spLocks/>
              </p:cNvSpPr>
              <p:nvPr/>
            </p:nvSpPr>
            <p:spPr>
              <a:xfrm>
                <a:off x="6761349" y="4331698"/>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Community Inclusion, Women, Equality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Seniors</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cs typeface="Arial" panose="020B0604020202020204" pitchFamily="34" charset="0"/>
                  </a:rPr>
                  <a:t>Gerry Goswell</a:t>
                </a:r>
                <a:endParaRPr lang="en-GB" sz="1470">
                  <a:solidFill>
                    <a:prstClr val="white"/>
                  </a:solidFill>
                  <a:latin typeface="Arial" panose="020B0604020202020204" pitchFamily="34" charset="0"/>
                  <a:cs typeface="Arial" panose="020B0604020202020204" pitchFamily="34" charset="0"/>
                </a:endParaRPr>
              </a:p>
            </p:txBody>
          </p:sp>
          <p:sp>
            <p:nvSpPr>
              <p:cNvPr id="75" name="Rectangle 74">
                <a:extLst>
                  <a:ext uri="{FF2B5EF4-FFF2-40B4-BE49-F238E27FC236}">
                    <a16:creationId xmlns:a16="http://schemas.microsoft.com/office/drawing/2014/main" id="{A078656F-8FB5-CAC4-D4C4-CA66BE0CD510}"/>
                  </a:ext>
                </a:extLst>
              </p:cNvPr>
              <p:cNvSpPr/>
              <p:nvPr/>
            </p:nvSpPr>
            <p:spPr>
              <a:xfrm>
                <a:off x="10072883" y="4331698"/>
                <a:ext cx="1032326" cy="607989"/>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schemeClr val="bg1"/>
                    </a:solidFill>
                    <a:latin typeface="Arial" panose="020B0604020202020204" pitchFamily="34" charset="0"/>
                    <a:cs typeface="Arial" panose="020B0604020202020204" pitchFamily="34" charset="0"/>
                  </a:rPr>
                  <a:t>First Peoples Housing and Homelessness</a:t>
                </a:r>
              </a:p>
              <a:p>
                <a:pPr algn="ctr" defTabSz="176698">
                  <a:lnSpc>
                    <a:spcPct val="90000"/>
                  </a:lnSpc>
                  <a:spcAft>
                    <a:spcPct val="35000"/>
                  </a:spcAft>
                </a:pPr>
                <a:r>
                  <a:rPr lang="en-AU" sz="1470">
                    <a:solidFill>
                      <a:schemeClr val="bg1"/>
                    </a:solidFill>
                    <a:latin typeface="Arial" panose="020B0604020202020204" pitchFamily="34" charset="0"/>
                    <a:cs typeface="Arial" panose="020B0604020202020204" pitchFamily="34" charset="0"/>
                  </a:rPr>
                  <a:t>Executive Director</a:t>
                </a:r>
                <a:br>
                  <a:rPr lang="en-AU" sz="1470">
                    <a:solidFill>
                      <a:schemeClr val="bg1"/>
                    </a:solidFill>
                    <a:latin typeface="Arial" panose="020B0604020202020204" pitchFamily="34" charset="0"/>
                    <a:cs typeface="Arial" panose="020B0604020202020204" pitchFamily="34" charset="0"/>
                  </a:rPr>
                </a:br>
                <a:r>
                  <a:rPr lang="en-AU" sz="1470">
                    <a:solidFill>
                      <a:schemeClr val="bg1"/>
                    </a:solidFill>
                    <a:latin typeface="Arial" panose="020B0604020202020204" pitchFamily="34" charset="0"/>
                    <a:cs typeface="Arial" panose="020B0604020202020204" pitchFamily="34" charset="0"/>
                  </a:rPr>
                  <a:t>Matthew Duggan​</a:t>
                </a:r>
              </a:p>
            </p:txBody>
          </p:sp>
          <p:sp>
            <p:nvSpPr>
              <p:cNvPr id="4" name="Rectangle 3">
                <a:extLst>
                  <a:ext uri="{FF2B5EF4-FFF2-40B4-BE49-F238E27FC236}">
                    <a16:creationId xmlns:a16="http://schemas.microsoft.com/office/drawing/2014/main" id="{42D3218B-3102-E4D7-E9DA-C37312FB5D5F}"/>
                  </a:ext>
                </a:extLst>
              </p:cNvPr>
              <p:cNvSpPr/>
              <p:nvPr/>
            </p:nvSpPr>
            <p:spPr>
              <a:xfrm>
                <a:off x="8973659" y="4331698"/>
                <a:ext cx="1032326" cy="61629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a:solidFill>
                      <a:prstClr val="white"/>
                    </a:solidFill>
                    <a:latin typeface="Arial" panose="020B0604020202020204" pitchFamily="34" charset="0"/>
                    <a:cs typeface="Arial" panose="020B0604020202020204" pitchFamily="34" charset="0"/>
                  </a:rPr>
                  <a:t>Communications </a:t>
                </a:r>
                <a:br>
                  <a:rPr lang="en-AU" sz="1470" b="1">
                    <a:solidFill>
                      <a:prstClr val="white"/>
                    </a:solidFill>
                    <a:latin typeface="Arial" panose="020B0604020202020204" pitchFamily="34" charset="0"/>
                    <a:cs typeface="Arial" panose="020B0604020202020204" pitchFamily="34" charset="0"/>
                  </a:rPr>
                </a:br>
                <a:r>
                  <a:rPr lang="en-AU" sz="1470" b="1">
                    <a:solidFill>
                      <a:prstClr val="white"/>
                    </a:solidFill>
                    <a:latin typeface="Arial" panose="020B0604020202020204" pitchFamily="34" charset="0"/>
                    <a:cs typeface="Arial" panose="020B0604020202020204" pitchFamily="34" charset="0"/>
                  </a:rPr>
                  <a:t>and Engagement</a:t>
                </a:r>
              </a:p>
              <a:p>
                <a:pPr algn="ctr" defTabSz="176698">
                  <a:lnSpc>
                    <a:spcPct val="90000"/>
                  </a:lnSpc>
                  <a:spcAft>
                    <a:spcPct val="35000"/>
                  </a:spcAft>
                </a:pPr>
                <a:r>
                  <a:rPr lang="en-AU" sz="1470">
                    <a:solidFill>
                      <a:prstClr val="white"/>
                    </a:solidFill>
                    <a:latin typeface="Arial" panose="020B0604020202020204" pitchFamily="34" charset="0"/>
                    <a:cs typeface="Arial" panose="020B0604020202020204" pitchFamily="34" charset="0"/>
                  </a:rPr>
                  <a:t>Executive Director</a:t>
                </a:r>
                <a:br>
                  <a:rPr lang="en-AU" sz="1470">
                    <a:solidFill>
                      <a:prstClr val="white"/>
                    </a:solidFill>
                    <a:latin typeface="Arial" panose="020B0604020202020204" pitchFamily="34" charset="0"/>
                    <a:cs typeface="Arial" panose="020B0604020202020204" pitchFamily="34" charset="0"/>
                  </a:rPr>
                </a:br>
                <a:r>
                  <a:rPr lang="en-AU" sz="1470">
                    <a:solidFill>
                      <a:prstClr val="white"/>
                    </a:solidFill>
                    <a:latin typeface="Arial" panose="020B0604020202020204" pitchFamily="34" charset="0"/>
                    <a:ea typeface="Tahoma" panose="020B0604030504040204" pitchFamily="34" charset="0"/>
                    <a:cs typeface="Arial" panose="020B0604020202020204" pitchFamily="34" charset="0"/>
                  </a:rPr>
                  <a:t>Larissa Garvin</a:t>
                </a:r>
                <a:endParaRPr lang="en-AU" sz="1470">
                  <a:solidFill>
                    <a:prstClr val="white"/>
                  </a:solidFill>
                  <a:latin typeface="Arial" panose="020B0604020202020204" pitchFamily="34" charset="0"/>
                  <a:cs typeface="Arial" panose="020B0604020202020204" pitchFamily="34" charset="0"/>
                </a:endParaRPr>
              </a:p>
            </p:txBody>
          </p:sp>
        </p:grpSp>
        <p:sp>
          <p:nvSpPr>
            <p:cNvPr id="11" name="Rectangle 10">
              <a:extLst>
                <a:ext uri="{FF2B5EF4-FFF2-40B4-BE49-F238E27FC236}">
                  <a16:creationId xmlns:a16="http://schemas.microsoft.com/office/drawing/2014/main" id="{F2FA32E3-0EF9-6DF8-F0CA-FBADF1D3EEDC}"/>
                </a:ext>
              </a:extLst>
            </p:cNvPr>
            <p:cNvSpPr/>
            <p:nvPr/>
          </p:nvSpPr>
          <p:spPr>
            <a:xfrm>
              <a:off x="3388881" y="9240493"/>
              <a:ext cx="2167646" cy="1294066"/>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defPPr>
                <a:defRPr lang="en-US"/>
              </a:defPPr>
              <a:lvl1pPr marL="0" algn="l" defTabSz="210312" rtl="0" eaLnBrk="1" latinLnBrk="0" hangingPunct="1">
                <a:defRPr sz="828" kern="1200">
                  <a:solidFill>
                    <a:schemeClr val="tx1"/>
                  </a:solidFill>
                  <a:latin typeface="+mn-lt"/>
                  <a:ea typeface="+mn-ea"/>
                  <a:cs typeface="+mn-cs"/>
                </a:defRPr>
              </a:lvl1pPr>
              <a:lvl2pPr marL="210312" algn="l" defTabSz="210312" rtl="0" eaLnBrk="1" latinLnBrk="0" hangingPunct="1">
                <a:defRPr sz="828" kern="1200">
                  <a:solidFill>
                    <a:schemeClr val="tx1"/>
                  </a:solidFill>
                  <a:latin typeface="+mn-lt"/>
                  <a:ea typeface="+mn-ea"/>
                  <a:cs typeface="+mn-cs"/>
                </a:defRPr>
              </a:lvl2pPr>
              <a:lvl3pPr marL="420624" algn="l" defTabSz="210312" rtl="0" eaLnBrk="1" latinLnBrk="0" hangingPunct="1">
                <a:defRPr sz="828" kern="1200">
                  <a:solidFill>
                    <a:schemeClr val="tx1"/>
                  </a:solidFill>
                  <a:latin typeface="+mn-lt"/>
                  <a:ea typeface="+mn-ea"/>
                  <a:cs typeface="+mn-cs"/>
                </a:defRPr>
              </a:lvl3pPr>
              <a:lvl4pPr marL="630936" algn="l" defTabSz="210312" rtl="0" eaLnBrk="1" latinLnBrk="0" hangingPunct="1">
                <a:defRPr sz="828" kern="1200">
                  <a:solidFill>
                    <a:schemeClr val="tx1"/>
                  </a:solidFill>
                  <a:latin typeface="+mn-lt"/>
                  <a:ea typeface="+mn-ea"/>
                  <a:cs typeface="+mn-cs"/>
                </a:defRPr>
              </a:lvl4pPr>
              <a:lvl5pPr marL="841248" algn="l" defTabSz="210312" rtl="0" eaLnBrk="1" latinLnBrk="0" hangingPunct="1">
                <a:defRPr sz="828" kern="1200">
                  <a:solidFill>
                    <a:schemeClr val="tx1"/>
                  </a:solidFill>
                  <a:latin typeface="+mn-lt"/>
                  <a:ea typeface="+mn-ea"/>
                  <a:cs typeface="+mn-cs"/>
                </a:defRPr>
              </a:lvl5pPr>
              <a:lvl6pPr marL="1051560" algn="l" defTabSz="210312" rtl="0" eaLnBrk="1" latinLnBrk="0" hangingPunct="1">
                <a:defRPr sz="828" kern="1200">
                  <a:solidFill>
                    <a:schemeClr val="tx1"/>
                  </a:solidFill>
                  <a:latin typeface="+mn-lt"/>
                  <a:ea typeface="+mn-ea"/>
                  <a:cs typeface="+mn-cs"/>
                </a:defRPr>
              </a:lvl6pPr>
              <a:lvl7pPr marL="1261872" algn="l" defTabSz="210312" rtl="0" eaLnBrk="1" latinLnBrk="0" hangingPunct="1">
                <a:defRPr sz="828" kern="1200">
                  <a:solidFill>
                    <a:schemeClr val="tx1"/>
                  </a:solidFill>
                  <a:latin typeface="+mn-lt"/>
                  <a:ea typeface="+mn-ea"/>
                  <a:cs typeface="+mn-cs"/>
                </a:defRPr>
              </a:lvl7pPr>
              <a:lvl8pPr marL="1472184" algn="l" defTabSz="210312" rtl="0" eaLnBrk="1" latinLnBrk="0" hangingPunct="1">
                <a:defRPr sz="828" kern="1200">
                  <a:solidFill>
                    <a:schemeClr val="tx1"/>
                  </a:solidFill>
                  <a:latin typeface="+mn-lt"/>
                  <a:ea typeface="+mn-ea"/>
                  <a:cs typeface="+mn-cs"/>
                </a:defRPr>
              </a:lvl8pPr>
              <a:lvl9pPr marL="1682496" algn="l" defTabSz="210312" rtl="0" eaLnBrk="1" latinLnBrk="0" hangingPunct="1">
                <a:defRPr sz="828" kern="1200">
                  <a:solidFill>
                    <a:schemeClr val="tx1"/>
                  </a:solidFill>
                  <a:latin typeface="+mn-lt"/>
                  <a:ea typeface="+mn-ea"/>
                  <a:cs typeface="+mn-cs"/>
                </a:defRPr>
              </a:lvl9pPr>
            </a:lstStyle>
            <a:p>
              <a:pPr algn="ctr" defTabSz="176698">
                <a:lnSpc>
                  <a:spcPct val="90000"/>
                </a:lnSpc>
                <a:spcAft>
                  <a:spcPct val="35000"/>
                </a:spcAft>
              </a:pPr>
              <a:r>
                <a:rPr lang="en-AU" sz="1470" b="1" dirty="0">
                  <a:solidFill>
                    <a:prstClr val="white"/>
                  </a:solidFill>
                  <a:latin typeface="Arial" panose="020B0604020202020204" pitchFamily="34" charset="0"/>
                  <a:cs typeface="Arial" panose="020B0604020202020204" pitchFamily="34" charset="0"/>
                </a:rPr>
                <a:t>Aboriginal Initiatives Children and Families</a:t>
              </a:r>
            </a:p>
            <a:p>
              <a:pPr algn="ctr" defTabSz="176698">
                <a:lnSpc>
                  <a:spcPct val="90000"/>
                </a:lnSpc>
                <a:spcAft>
                  <a:spcPct val="35000"/>
                </a:spcAft>
              </a:pPr>
              <a:r>
                <a:rPr lang="en-AU" sz="1470" dirty="0">
                  <a:solidFill>
                    <a:prstClr val="white"/>
                  </a:solidFill>
                  <a:latin typeface="Arial" panose="020B0604020202020204" pitchFamily="34" charset="0"/>
                  <a:cs typeface="Arial" panose="020B0604020202020204" pitchFamily="34" charset="0"/>
                </a:rPr>
                <a:t>Executive Director</a:t>
              </a:r>
              <a:br>
                <a:rPr lang="en-AU" sz="1470" dirty="0">
                  <a:solidFill>
                    <a:prstClr val="white"/>
                  </a:solidFill>
                  <a:latin typeface="Arial" panose="020B0604020202020204" pitchFamily="34" charset="0"/>
                  <a:cs typeface="Arial" panose="020B0604020202020204" pitchFamily="34" charset="0"/>
                </a:rPr>
              </a:br>
              <a:r>
                <a:rPr lang="en-AU" sz="1470" dirty="0">
                  <a:solidFill>
                    <a:prstClr val="white"/>
                  </a:solidFill>
                  <a:latin typeface="Arial" panose="020B0604020202020204" pitchFamily="34" charset="0"/>
                  <a:cs typeface="Arial" panose="020B0604020202020204" pitchFamily="34" charset="0"/>
                </a:rPr>
                <a:t>Simone Corin</a:t>
              </a:r>
            </a:p>
          </p:txBody>
        </p:sp>
      </p:grpSp>
    </p:spTree>
    <p:extLst>
      <p:ext uri="{BB962C8B-B14F-4D97-AF65-F5344CB8AC3E}">
        <p14:creationId xmlns:p14="http://schemas.microsoft.com/office/powerpoint/2010/main" val="2361531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7BAC757-A36F-A62B-2FCD-813FDFC2F15C}"/>
              </a:ext>
              <a:ext uri="{C183D7F6-B498-43B3-948B-1728B52AA6E4}">
                <adec:decorative xmlns:adec="http://schemas.microsoft.com/office/drawing/2017/decorative" val="1"/>
              </a:ext>
            </a:extLst>
          </p:cNvPr>
          <p:cNvCxnSpPr>
            <a:cxnSpLocks/>
          </p:cNvCxnSpPr>
          <p:nvPr/>
        </p:nvCxnSpPr>
        <p:spPr>
          <a:xfrm>
            <a:off x="22130269" y="4527127"/>
            <a:ext cx="1701" cy="479192"/>
          </a:xfrm>
          <a:prstGeom prst="line">
            <a:avLst/>
          </a:prstGeom>
          <a:ln w="38100" cap="sq">
            <a:miter lim="800000"/>
          </a:ln>
          <a:effectLst/>
        </p:spPr>
        <p:style>
          <a:lnRef idx="2">
            <a:schemeClr val="dk1"/>
          </a:lnRef>
          <a:fillRef idx="0">
            <a:schemeClr val="dk1"/>
          </a:fillRef>
          <a:effectRef idx="1">
            <a:schemeClr val="dk1"/>
          </a:effectRef>
          <a:fontRef idx="minor">
            <a:schemeClr val="tx1"/>
          </a:fontRef>
        </p:style>
      </p:cxnSp>
      <p:cxnSp>
        <p:nvCxnSpPr>
          <p:cNvPr id="6" name="Straight Connector 5">
            <a:extLst>
              <a:ext uri="{FF2B5EF4-FFF2-40B4-BE49-F238E27FC236}">
                <a16:creationId xmlns:a16="http://schemas.microsoft.com/office/drawing/2014/main" id="{EFFA2A84-5193-8E6C-7758-B68758F0F931}"/>
              </a:ext>
              <a:ext uri="{C183D7F6-B498-43B3-948B-1728B52AA6E4}">
                <adec:decorative xmlns:adec="http://schemas.microsoft.com/office/drawing/2017/decorative" val="1"/>
              </a:ext>
            </a:extLst>
          </p:cNvPr>
          <p:cNvCxnSpPr>
            <a:cxnSpLocks/>
          </p:cNvCxnSpPr>
          <p:nvPr/>
        </p:nvCxnSpPr>
        <p:spPr>
          <a:xfrm>
            <a:off x="10806573" y="3925027"/>
            <a:ext cx="0" cy="588708"/>
          </a:xfrm>
          <a:prstGeom prst="line">
            <a:avLst/>
          </a:prstGeom>
          <a:ln w="38100"/>
          <a:effectLst/>
        </p:spPr>
        <p:style>
          <a:lnRef idx="2">
            <a:schemeClr val="dk1"/>
          </a:lnRef>
          <a:fillRef idx="0">
            <a:schemeClr val="dk1"/>
          </a:fillRef>
          <a:effectRef idx="1">
            <a:schemeClr val="dk1"/>
          </a:effectRef>
          <a:fontRef idx="minor">
            <a:schemeClr val="tx1"/>
          </a:fontRef>
        </p:style>
      </p:cxnSp>
      <p:cxnSp>
        <p:nvCxnSpPr>
          <p:cNvPr id="8" name="Straight Connector 7">
            <a:extLst>
              <a:ext uri="{FF2B5EF4-FFF2-40B4-BE49-F238E27FC236}">
                <a16:creationId xmlns:a16="http://schemas.microsoft.com/office/drawing/2014/main" id="{7479F7AC-63DB-422E-C173-BCB987D58D45}"/>
              </a:ext>
              <a:ext uri="{C183D7F6-B498-43B3-948B-1728B52AA6E4}">
                <adec:decorative xmlns:adec="http://schemas.microsoft.com/office/drawing/2017/decorative" val="1"/>
              </a:ext>
            </a:extLst>
          </p:cNvPr>
          <p:cNvCxnSpPr>
            <a:cxnSpLocks/>
          </p:cNvCxnSpPr>
          <p:nvPr/>
        </p:nvCxnSpPr>
        <p:spPr>
          <a:xfrm>
            <a:off x="19628787" y="4527127"/>
            <a:ext cx="1701" cy="479192"/>
          </a:xfrm>
          <a:prstGeom prst="line">
            <a:avLst/>
          </a:prstGeom>
          <a:ln w="38100" cap="sq">
            <a:miter lim="800000"/>
          </a:ln>
          <a:effectLst/>
        </p:spPr>
        <p:style>
          <a:lnRef idx="2">
            <a:schemeClr val="dk1"/>
          </a:lnRef>
          <a:fillRef idx="0">
            <a:schemeClr val="dk1"/>
          </a:fillRef>
          <a:effectRef idx="1">
            <a:schemeClr val="dk1"/>
          </a:effectRef>
          <a:fontRef idx="minor">
            <a:schemeClr val="tx1"/>
          </a:fontRef>
        </p:style>
      </p:cxnSp>
      <p:cxnSp>
        <p:nvCxnSpPr>
          <p:cNvPr id="9" name="Straight Connector 8">
            <a:extLst>
              <a:ext uri="{FF2B5EF4-FFF2-40B4-BE49-F238E27FC236}">
                <a16:creationId xmlns:a16="http://schemas.microsoft.com/office/drawing/2014/main" id="{CA062D9F-95CF-3596-7F9E-63C76E3AB093}"/>
              </a:ext>
              <a:ext uri="{C183D7F6-B498-43B3-948B-1728B52AA6E4}">
                <adec:decorative xmlns:adec="http://schemas.microsoft.com/office/drawing/2017/decorative" val="1"/>
              </a:ext>
            </a:extLst>
          </p:cNvPr>
          <p:cNvCxnSpPr>
            <a:cxnSpLocks/>
            <a:endCxn id="3" idx="0"/>
          </p:cNvCxnSpPr>
          <p:nvPr/>
        </p:nvCxnSpPr>
        <p:spPr>
          <a:xfrm flipH="1">
            <a:off x="12166924" y="4527127"/>
            <a:ext cx="12880" cy="1610679"/>
          </a:xfrm>
          <a:prstGeom prst="line">
            <a:avLst/>
          </a:prstGeom>
          <a:ln w="38100" cap="sq">
            <a:miter lim="800000"/>
          </a:ln>
          <a:effectLst/>
        </p:spPr>
        <p:style>
          <a:lnRef idx="2">
            <a:schemeClr val="dk1"/>
          </a:lnRef>
          <a:fillRef idx="0">
            <a:schemeClr val="dk1"/>
          </a:fillRef>
          <a:effectRef idx="1">
            <a:schemeClr val="dk1"/>
          </a:effectRef>
          <a:fontRef idx="minor">
            <a:schemeClr val="tx1"/>
          </a:fontRef>
        </p:style>
      </p:cxnSp>
      <p:cxnSp>
        <p:nvCxnSpPr>
          <p:cNvPr id="10" name="Straight Connector 9">
            <a:extLst>
              <a:ext uri="{FF2B5EF4-FFF2-40B4-BE49-F238E27FC236}">
                <a16:creationId xmlns:a16="http://schemas.microsoft.com/office/drawing/2014/main" id="{86E6B30F-D530-69F0-D816-5B3192720624}"/>
              </a:ext>
              <a:ext uri="{C183D7F6-B498-43B3-948B-1728B52AA6E4}">
                <adec:decorative xmlns:adec="http://schemas.microsoft.com/office/drawing/2017/decorative" val="1"/>
              </a:ext>
            </a:extLst>
          </p:cNvPr>
          <p:cNvCxnSpPr>
            <a:cxnSpLocks/>
          </p:cNvCxnSpPr>
          <p:nvPr/>
        </p:nvCxnSpPr>
        <p:spPr>
          <a:xfrm>
            <a:off x="17164277" y="4538100"/>
            <a:ext cx="0" cy="462047"/>
          </a:xfrm>
          <a:prstGeom prst="line">
            <a:avLst/>
          </a:prstGeom>
          <a:ln w="38100" cap="sq">
            <a:miter lim="800000"/>
          </a:ln>
          <a:effectLst/>
        </p:spPr>
        <p:style>
          <a:lnRef idx="2">
            <a:schemeClr val="dk1"/>
          </a:lnRef>
          <a:fillRef idx="0">
            <a:schemeClr val="dk1"/>
          </a:fillRef>
          <a:effectRef idx="1">
            <a:schemeClr val="dk1"/>
          </a:effectRef>
          <a:fontRef idx="minor">
            <a:schemeClr val="tx1"/>
          </a:fontRef>
        </p:style>
      </p:cxnSp>
      <p:cxnSp>
        <p:nvCxnSpPr>
          <p:cNvPr id="11" name="Straight Connector 10">
            <a:extLst>
              <a:ext uri="{FF2B5EF4-FFF2-40B4-BE49-F238E27FC236}">
                <a16:creationId xmlns:a16="http://schemas.microsoft.com/office/drawing/2014/main" id="{228E4899-0A85-CAF9-E349-7F573F58450D}"/>
              </a:ext>
              <a:ext uri="{C183D7F6-B498-43B3-948B-1728B52AA6E4}">
                <adec:decorative xmlns:adec="http://schemas.microsoft.com/office/drawing/2017/decorative" val="1"/>
              </a:ext>
            </a:extLst>
          </p:cNvPr>
          <p:cNvCxnSpPr>
            <a:cxnSpLocks/>
          </p:cNvCxnSpPr>
          <p:nvPr/>
        </p:nvCxnSpPr>
        <p:spPr>
          <a:xfrm>
            <a:off x="14649910" y="4538100"/>
            <a:ext cx="0" cy="462047"/>
          </a:xfrm>
          <a:prstGeom prst="line">
            <a:avLst/>
          </a:prstGeom>
          <a:ln w="38100" cap="sq">
            <a:miter lim="800000"/>
          </a:ln>
          <a:effectLst/>
        </p:spPr>
        <p:style>
          <a:lnRef idx="2">
            <a:schemeClr val="dk1"/>
          </a:lnRef>
          <a:fillRef idx="0">
            <a:schemeClr val="dk1"/>
          </a:fillRef>
          <a:effectRef idx="1">
            <a:schemeClr val="dk1"/>
          </a:effectRef>
          <a:fontRef idx="minor">
            <a:schemeClr val="tx1"/>
          </a:fontRef>
        </p:style>
      </p:cxnSp>
      <p:cxnSp>
        <p:nvCxnSpPr>
          <p:cNvPr id="12" name="Straight Connector 11">
            <a:extLst>
              <a:ext uri="{FF2B5EF4-FFF2-40B4-BE49-F238E27FC236}">
                <a16:creationId xmlns:a16="http://schemas.microsoft.com/office/drawing/2014/main" id="{AE7DFB47-7550-4855-DC62-C81A52F62374}"/>
              </a:ext>
              <a:ext uri="{C183D7F6-B498-43B3-948B-1728B52AA6E4}">
                <adec:decorative xmlns:adec="http://schemas.microsoft.com/office/drawing/2017/decorative" val="1"/>
              </a:ext>
            </a:extLst>
          </p:cNvPr>
          <p:cNvCxnSpPr>
            <a:cxnSpLocks/>
            <a:endCxn id="42" idx="0"/>
          </p:cNvCxnSpPr>
          <p:nvPr/>
        </p:nvCxnSpPr>
        <p:spPr>
          <a:xfrm flipH="1">
            <a:off x="9602814" y="4513727"/>
            <a:ext cx="7439" cy="1624079"/>
          </a:xfrm>
          <a:prstGeom prst="line">
            <a:avLst/>
          </a:prstGeom>
          <a:ln w="38100"/>
          <a:effectLst/>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B9D52E9A-8CF4-CC34-F8E7-D3A537798A1E}"/>
              </a:ext>
              <a:ext uri="{C183D7F6-B498-43B3-948B-1728B52AA6E4}">
                <adec:decorative xmlns:adec="http://schemas.microsoft.com/office/drawing/2017/decorative" val="1"/>
              </a:ext>
            </a:extLst>
          </p:cNvPr>
          <p:cNvCxnSpPr>
            <a:cxnSpLocks/>
            <a:endCxn id="43" idx="0"/>
          </p:cNvCxnSpPr>
          <p:nvPr/>
        </p:nvCxnSpPr>
        <p:spPr>
          <a:xfrm flipH="1">
            <a:off x="7046143" y="4513727"/>
            <a:ext cx="29781" cy="1624079"/>
          </a:xfrm>
          <a:prstGeom prst="line">
            <a:avLst/>
          </a:prstGeom>
          <a:ln w="38100"/>
          <a:effectLst/>
        </p:spPr>
        <p:style>
          <a:lnRef idx="2">
            <a:schemeClr val="dk1"/>
          </a:lnRef>
          <a:fillRef idx="0">
            <a:schemeClr val="dk1"/>
          </a:fillRef>
          <a:effectRef idx="1">
            <a:schemeClr val="dk1"/>
          </a:effectRef>
          <a:fontRef idx="minor">
            <a:schemeClr val="tx1"/>
          </a:fontRef>
        </p:style>
      </p:cxnSp>
      <p:cxnSp>
        <p:nvCxnSpPr>
          <p:cNvPr id="14" name="Straight Connector 13">
            <a:extLst>
              <a:ext uri="{FF2B5EF4-FFF2-40B4-BE49-F238E27FC236}">
                <a16:creationId xmlns:a16="http://schemas.microsoft.com/office/drawing/2014/main" id="{72D4B096-C6DB-EFD2-FD45-C3468D321ED5}"/>
              </a:ext>
              <a:ext uri="{C183D7F6-B498-43B3-948B-1728B52AA6E4}">
                <adec:decorative xmlns:adec="http://schemas.microsoft.com/office/drawing/2017/decorative" val="1"/>
              </a:ext>
            </a:extLst>
          </p:cNvPr>
          <p:cNvCxnSpPr>
            <a:cxnSpLocks/>
          </p:cNvCxnSpPr>
          <p:nvPr/>
        </p:nvCxnSpPr>
        <p:spPr>
          <a:xfrm>
            <a:off x="4499507" y="4520918"/>
            <a:ext cx="0" cy="1741865"/>
          </a:xfrm>
          <a:prstGeom prst="line">
            <a:avLst/>
          </a:prstGeom>
          <a:ln w="38100"/>
          <a:effectLst/>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72BD7000-68CE-FD6B-3DFB-7CEC3B97CFFF}"/>
              </a:ext>
              <a:ext uri="{C183D7F6-B498-43B3-948B-1728B52AA6E4}">
                <adec:decorative xmlns:adec="http://schemas.microsoft.com/office/drawing/2017/decorative" val="1"/>
              </a:ext>
            </a:extLst>
          </p:cNvPr>
          <p:cNvCxnSpPr>
            <a:cxnSpLocks/>
          </p:cNvCxnSpPr>
          <p:nvPr/>
        </p:nvCxnSpPr>
        <p:spPr>
          <a:xfrm>
            <a:off x="1962582" y="4513727"/>
            <a:ext cx="0" cy="1749056"/>
          </a:xfrm>
          <a:prstGeom prst="line">
            <a:avLst/>
          </a:prstGeom>
          <a:ln w="38100"/>
          <a:effectLst/>
        </p:spPr>
        <p:style>
          <a:lnRef idx="2">
            <a:schemeClr val="dk1"/>
          </a:lnRef>
          <a:fillRef idx="0">
            <a:schemeClr val="dk1"/>
          </a:fillRef>
          <a:effectRef idx="1">
            <a:schemeClr val="dk1"/>
          </a:effectRef>
          <a:fontRef idx="minor">
            <a:schemeClr val="tx1"/>
          </a:fontRef>
        </p:style>
      </p:cxnSp>
      <p:cxnSp>
        <p:nvCxnSpPr>
          <p:cNvPr id="26" name="Straight Connector 25">
            <a:extLst>
              <a:ext uri="{FF2B5EF4-FFF2-40B4-BE49-F238E27FC236}">
                <a16:creationId xmlns:a16="http://schemas.microsoft.com/office/drawing/2014/main" id="{F44D0C29-CD18-5BF1-A3C6-EE6B043BD04E}"/>
              </a:ext>
              <a:ext uri="{C183D7F6-B498-43B3-948B-1728B52AA6E4}">
                <adec:decorative xmlns:adec="http://schemas.microsoft.com/office/drawing/2017/decorative" val="1"/>
              </a:ext>
            </a:extLst>
          </p:cNvPr>
          <p:cNvCxnSpPr>
            <a:cxnSpLocks/>
          </p:cNvCxnSpPr>
          <p:nvPr/>
        </p:nvCxnSpPr>
        <p:spPr>
          <a:xfrm flipH="1">
            <a:off x="1962582" y="4527375"/>
            <a:ext cx="20169388" cy="0"/>
          </a:xfrm>
          <a:prstGeom prst="line">
            <a:avLst/>
          </a:prstGeom>
          <a:ln w="38100" cap="sq">
            <a:miter lim="800000"/>
          </a:ln>
          <a:effectLst/>
        </p:spPr>
        <p:style>
          <a:lnRef idx="2">
            <a:schemeClr val="dk1"/>
          </a:lnRef>
          <a:fillRef idx="0">
            <a:schemeClr val="dk1"/>
          </a:fillRef>
          <a:effectRef idx="1">
            <a:schemeClr val="dk1"/>
          </a:effectRef>
          <a:fontRef idx="minor">
            <a:schemeClr val="tx1"/>
          </a:fontRef>
        </p:style>
      </p:cxnSp>
      <p:sp>
        <p:nvSpPr>
          <p:cNvPr id="49" name="Title 1">
            <a:extLst>
              <a:ext uri="{FF2B5EF4-FFF2-40B4-BE49-F238E27FC236}">
                <a16:creationId xmlns:a16="http://schemas.microsoft.com/office/drawing/2014/main" id="{971D3D47-A875-7AD1-724F-5DF118736366}"/>
              </a:ext>
            </a:extLst>
          </p:cNvPr>
          <p:cNvSpPr>
            <a:spLocks noGrp="1"/>
          </p:cNvSpPr>
          <p:nvPr>
            <p:ph type="title"/>
          </p:nvPr>
        </p:nvSpPr>
        <p:spPr>
          <a:xfrm>
            <a:off x="981100" y="5738"/>
            <a:ext cx="20091759" cy="1751380"/>
          </a:xfrm>
        </p:spPr>
        <p:txBody>
          <a:bodyPr>
            <a:normAutofit/>
          </a:bodyPr>
          <a:lstStyle/>
          <a:p>
            <a:r>
              <a:rPr lang="en-AU" sz="4000" b="1" dirty="0"/>
              <a:t>Department of Families, Fairness and Housing </a:t>
            </a:r>
            <a:br>
              <a:rPr lang="en-AU" sz="4000" b="1" dirty="0"/>
            </a:br>
            <a:r>
              <a:rPr lang="en-AU" sz="4000" dirty="0"/>
              <a:t>Community Operations and Practice Leadership branch structure</a:t>
            </a:r>
          </a:p>
        </p:txBody>
      </p:sp>
      <p:sp>
        <p:nvSpPr>
          <p:cNvPr id="48" name="Rectangle 47">
            <a:extLst>
              <a:ext uri="{FF2B5EF4-FFF2-40B4-BE49-F238E27FC236}">
                <a16:creationId xmlns:a16="http://schemas.microsoft.com/office/drawing/2014/main" id="{13E9DE87-54FB-DC4A-FD3A-51578F3C8CAD}"/>
              </a:ext>
            </a:extLst>
          </p:cNvPr>
          <p:cNvSpPr/>
          <p:nvPr/>
        </p:nvSpPr>
        <p:spPr>
          <a:xfrm>
            <a:off x="896257" y="2587114"/>
            <a:ext cx="22315713" cy="382684"/>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defRPr/>
            </a:pPr>
            <a:r>
              <a:rPr lang="en-AU" sz="1200" b="1" dirty="0">
                <a:solidFill>
                  <a:schemeClr val="bg1"/>
                </a:solidFill>
                <a:latin typeface="Arial" panose="020B0604020202020204" pitchFamily="34" charset="0"/>
                <a:cs typeface="Arial" panose="020B0604020202020204" pitchFamily="34" charset="0"/>
              </a:rPr>
              <a:t>Community Operations and Practice Leadership</a:t>
            </a:r>
          </a:p>
        </p:txBody>
      </p:sp>
      <p:sp>
        <p:nvSpPr>
          <p:cNvPr id="25" name="Rectangle 24">
            <a:extLst>
              <a:ext uri="{FF2B5EF4-FFF2-40B4-BE49-F238E27FC236}">
                <a16:creationId xmlns:a16="http://schemas.microsoft.com/office/drawing/2014/main" id="{FA1DE6A4-D2C8-540A-F0A6-19EE436BFB04}"/>
              </a:ext>
            </a:extLst>
          </p:cNvPr>
          <p:cNvSpPr/>
          <p:nvPr/>
        </p:nvSpPr>
        <p:spPr>
          <a:xfrm>
            <a:off x="894556" y="3166640"/>
            <a:ext cx="19824034" cy="834801"/>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defRPr/>
            </a:pPr>
            <a:r>
              <a:rPr lang="en-AU" sz="1200" b="1">
                <a:solidFill>
                  <a:schemeClr val="bg1"/>
                </a:solidFill>
                <a:latin typeface="Arial" panose="020B0604020202020204" pitchFamily="34" charset="0"/>
                <a:cs typeface="Arial" panose="020B0604020202020204" pitchFamily="34" charset="0"/>
              </a:rPr>
              <a:t>Deputy Secretary</a:t>
            </a:r>
            <a:br>
              <a:rPr lang="en-AU" sz="1200" b="1">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Danny O’Kelly</a:t>
            </a:r>
            <a:endParaRPr lang="en-GB" sz="1200">
              <a:solidFill>
                <a:schemeClr val="bg1"/>
              </a:solidFill>
              <a:latin typeface="Arial" panose="020B0604020202020204" pitchFamily="34" charset="0"/>
              <a:cs typeface="Arial" panose="020B0604020202020204" pitchFamily="34" charset="0"/>
            </a:endParaRPr>
          </a:p>
        </p:txBody>
      </p:sp>
      <p:sp>
        <p:nvSpPr>
          <p:cNvPr id="45" name="Rectangle 44">
            <a:extLst>
              <a:ext uri="{FF2B5EF4-FFF2-40B4-BE49-F238E27FC236}">
                <a16:creationId xmlns:a16="http://schemas.microsoft.com/office/drawing/2014/main" id="{EDB02AD0-B4C0-17B9-2BC7-1895529625C6}"/>
              </a:ext>
            </a:extLst>
          </p:cNvPr>
          <p:cNvSpPr/>
          <p:nvPr/>
        </p:nvSpPr>
        <p:spPr>
          <a:xfrm>
            <a:off x="852801" y="6137806"/>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Statewide Children </a:t>
            </a:r>
            <a:br>
              <a:rPr lang="en-AU" sz="1200" b="1">
                <a:solidFill>
                  <a:prstClr val="white"/>
                </a:solidFill>
                <a:latin typeface="Arial" panose="020B0604020202020204" pitchFamily="34" charset="0"/>
                <a:cs typeface="Arial" panose="020B0604020202020204" pitchFamily="34" charset="0"/>
              </a:rPr>
            </a:br>
            <a:r>
              <a:rPr lang="en-AU" sz="1200" b="1">
                <a:solidFill>
                  <a:prstClr val="white"/>
                </a:solidFill>
                <a:latin typeface="Arial" panose="020B0604020202020204" pitchFamily="34" charset="0"/>
                <a:cs typeface="Arial" panose="020B0604020202020204" pitchFamily="34" charset="0"/>
              </a:rPr>
              <a:t>and </a:t>
            </a:r>
            <a:r>
              <a:rPr lang="en-AU" sz="1200" b="1">
                <a:solidFill>
                  <a:schemeClr val="bg1"/>
                </a:solidFill>
                <a:latin typeface="Arial" panose="020B0604020202020204" pitchFamily="34" charset="0"/>
                <a:cs typeface="Arial" panose="020B0604020202020204" pitchFamily="34" charset="0"/>
              </a:rPr>
              <a:t>Families</a:t>
            </a:r>
            <a:r>
              <a:rPr lang="en-AU" sz="1200" b="1">
                <a:solidFill>
                  <a:prstClr val="white"/>
                </a:solidFill>
                <a:latin typeface="Arial" panose="020B0604020202020204" pitchFamily="34" charset="0"/>
                <a:cs typeface="Arial" panose="020B0604020202020204" pitchFamily="34" charset="0"/>
              </a:rPr>
              <a:t> Operations </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a:cs typeface="Arial" panose="020B0604020202020204" pitchFamily="34" charset="0"/>
              </a:rPr>
              <a:t>Leeanne Miller</a:t>
            </a:r>
            <a:endParaRPr lang="en-AU" sz="120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44" name="Rectangle 43">
            <a:extLst>
              <a:ext uri="{FF2B5EF4-FFF2-40B4-BE49-F238E27FC236}">
                <a16:creationId xmlns:a16="http://schemas.microsoft.com/office/drawing/2014/main" id="{7CD37C61-878F-5D8E-D691-356AFC1E8D8D}"/>
              </a:ext>
            </a:extLst>
          </p:cNvPr>
          <p:cNvSpPr/>
          <p:nvPr/>
        </p:nvSpPr>
        <p:spPr>
          <a:xfrm>
            <a:off x="3409472" y="6137806"/>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latin typeface="Arial" panose="020B0604020202020204" pitchFamily="34" charset="0"/>
                <a:cs typeface="Arial" panose="020B0604020202020204" pitchFamily="34" charset="0"/>
              </a:rPr>
              <a:t>Statewide Disability </a:t>
            </a:r>
            <a:br>
              <a:rPr lang="en-AU" sz="1200" b="1">
                <a:latin typeface="Arial" panose="020B0604020202020204" pitchFamily="34" charset="0"/>
                <a:cs typeface="Arial" panose="020B0604020202020204" pitchFamily="34" charset="0"/>
              </a:rPr>
            </a:br>
            <a:r>
              <a:rPr lang="en-AU" sz="1200" b="1">
                <a:latin typeface="Arial" panose="020B0604020202020204" pitchFamily="34" charset="0"/>
                <a:cs typeface="Arial" panose="020B0604020202020204" pitchFamily="34" charset="0"/>
              </a:rPr>
              <a:t>and Housing Operations </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Elinor Harper</a:t>
            </a:r>
            <a:endParaRPr lang="en-AU" sz="1200">
              <a:latin typeface="Arial" panose="020B0604020202020204" pitchFamily="34" charset="0"/>
              <a:ea typeface="+mn-lt"/>
              <a:cs typeface="Arial" panose="020B0604020202020204" pitchFamily="34" charset="0"/>
            </a:endParaRPr>
          </a:p>
        </p:txBody>
      </p:sp>
      <p:sp>
        <p:nvSpPr>
          <p:cNvPr id="43" name="Rectangle 42">
            <a:extLst>
              <a:ext uri="{FF2B5EF4-FFF2-40B4-BE49-F238E27FC236}">
                <a16:creationId xmlns:a16="http://schemas.microsoft.com/office/drawing/2014/main" id="{3506EF7D-64A0-632C-AC9B-14113F1E5946}"/>
              </a:ext>
            </a:extLst>
          </p:cNvPr>
          <p:cNvSpPr/>
          <p:nvPr/>
        </p:nvSpPr>
        <p:spPr>
          <a:xfrm>
            <a:off x="5966143" y="6137806"/>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Service Agreement </a:t>
            </a:r>
            <a:br>
              <a:rPr lang="en-AU" sz="1200" b="1">
                <a:solidFill>
                  <a:prstClr val="white"/>
                </a:solidFill>
                <a:latin typeface="Arial" panose="020B0604020202020204" pitchFamily="34" charset="0"/>
                <a:cs typeface="Arial" panose="020B0604020202020204" pitchFamily="34" charset="0"/>
              </a:rPr>
            </a:br>
            <a:r>
              <a:rPr lang="en-AU" sz="1200" b="1">
                <a:solidFill>
                  <a:prstClr val="white"/>
                </a:solidFill>
                <a:latin typeface="Arial" panose="020B0604020202020204" pitchFamily="34" charset="0"/>
                <a:cs typeface="Arial" panose="020B0604020202020204" pitchFamily="34" charset="0"/>
              </a:rPr>
              <a:t>and Quality Systems</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a:ea typeface="Tahoma"/>
                <a:cs typeface="Tahoma"/>
              </a:rPr>
              <a:t>Michael </a:t>
            </a:r>
            <a:r>
              <a:rPr lang="en-AU" sz="1200" err="1">
                <a:solidFill>
                  <a:schemeClr val="bg1"/>
                </a:solidFill>
                <a:latin typeface="Arial"/>
                <a:ea typeface="Tahoma"/>
                <a:cs typeface="Tahoma"/>
              </a:rPr>
              <a:t>Mefflin</a:t>
            </a:r>
            <a:endParaRPr lang="en-AU" sz="120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42" name="Rectangle 41">
            <a:extLst>
              <a:ext uri="{FF2B5EF4-FFF2-40B4-BE49-F238E27FC236}">
                <a16:creationId xmlns:a16="http://schemas.microsoft.com/office/drawing/2014/main" id="{2B251073-E259-A845-6223-3A150960C795}"/>
              </a:ext>
            </a:extLst>
          </p:cNvPr>
          <p:cNvSpPr/>
          <p:nvPr/>
        </p:nvSpPr>
        <p:spPr>
          <a:xfrm>
            <a:off x="8522814" y="6137806"/>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Service Enhancement</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Lisa Gardner</a:t>
            </a:r>
          </a:p>
        </p:txBody>
      </p:sp>
      <p:sp>
        <p:nvSpPr>
          <p:cNvPr id="3" name="Rectangle 2">
            <a:extLst>
              <a:ext uri="{FF2B5EF4-FFF2-40B4-BE49-F238E27FC236}">
                <a16:creationId xmlns:a16="http://schemas.microsoft.com/office/drawing/2014/main" id="{5B4A486B-3568-9D4F-A23B-3CC7E6FC256F}"/>
              </a:ext>
            </a:extLst>
          </p:cNvPr>
          <p:cNvSpPr/>
          <p:nvPr/>
        </p:nvSpPr>
        <p:spPr>
          <a:xfrm>
            <a:off x="11086924" y="6137806"/>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Office of Professional Practice</a:t>
            </a:r>
            <a:br>
              <a:rPr lang="en-AU" sz="1200" b="1">
                <a:solidFill>
                  <a:prstClr val="white"/>
                </a:solidFill>
                <a:latin typeface="Arial" panose="020B0604020202020204" pitchFamily="34" charset="0"/>
                <a:cs typeface="Arial" panose="020B0604020202020204" pitchFamily="34" charset="0"/>
              </a:rPr>
            </a:br>
            <a:r>
              <a:rPr lang="en-AU" sz="1200">
                <a:solidFill>
                  <a:prstClr val="white"/>
                </a:solidFill>
                <a:latin typeface="Arial" panose="020B0604020202020204" pitchFamily="34" charset="0"/>
                <a:cs typeface="Arial" panose="020B0604020202020204" pitchFamily="34" charset="0"/>
              </a:rPr>
              <a:t>Chief Practitioner and Executive Director</a:t>
            </a:r>
            <a:br>
              <a:rPr lang="en-AU" sz="1200">
                <a:solidFill>
                  <a:prstClr val="white"/>
                </a:solidFill>
                <a:latin typeface="Arial" panose="020B0604020202020204" pitchFamily="34" charset="0"/>
                <a:cs typeface="Arial" panose="020B0604020202020204" pitchFamily="34" charset="0"/>
              </a:rPr>
            </a:br>
            <a:r>
              <a:rPr lang="en-AU" sz="1200">
                <a:solidFill>
                  <a:prstClr val="white"/>
                </a:solidFill>
                <a:latin typeface="Arial" panose="020B0604020202020204" pitchFamily="34" charset="0"/>
                <a:cs typeface="Arial" panose="020B0604020202020204" pitchFamily="34" charset="0"/>
              </a:rPr>
              <a:t>Kirstie Lomas</a:t>
            </a:r>
          </a:p>
        </p:txBody>
      </p:sp>
      <p:sp>
        <p:nvSpPr>
          <p:cNvPr id="24" name="Rectangle 23">
            <a:extLst>
              <a:ext uri="{FF2B5EF4-FFF2-40B4-BE49-F238E27FC236}">
                <a16:creationId xmlns:a16="http://schemas.microsoft.com/office/drawing/2014/main" id="{14B8BEEB-4CA1-5D49-358F-002633DD8F69}"/>
              </a:ext>
            </a:extLst>
          </p:cNvPr>
          <p:cNvSpPr/>
          <p:nvPr/>
        </p:nvSpPr>
        <p:spPr>
          <a:xfrm>
            <a:off x="13612482" y="4923658"/>
            <a:ext cx="2160000" cy="108000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schemeClr val="bg1"/>
                </a:solidFill>
                <a:latin typeface="Arial" panose="020B0604020202020204" pitchFamily="34" charset="0"/>
                <a:cs typeface="Arial" panose="020B0604020202020204" pitchFamily="34" charset="0"/>
              </a:rPr>
              <a:t>North Division</a:t>
            </a:r>
            <a:br>
              <a:rPr lang="en-AU" sz="1200" b="1">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Deputy Secretary</a:t>
            </a:r>
            <a:br>
              <a:rPr lang="en-AU" sz="1200">
                <a:solidFill>
                  <a:schemeClr val="bg1"/>
                </a:solidFill>
                <a:latin typeface="Arial" panose="020B0604020202020204" pitchFamily="34" charset="0"/>
                <a:ea typeface="Tahoma" panose="020B060403050404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Jenny </a:t>
            </a:r>
            <a:r>
              <a:rPr lang="en-AU" sz="1200" err="1">
                <a:solidFill>
                  <a:schemeClr val="bg1"/>
                </a:solidFill>
                <a:latin typeface="Arial" panose="020B0604020202020204" pitchFamily="34" charset="0"/>
                <a:ea typeface="Tahoma" panose="020B0604030504040204" pitchFamily="34" charset="0"/>
                <a:cs typeface="Arial" panose="020B0604020202020204" pitchFamily="34" charset="0"/>
              </a:rPr>
              <a:t>Litsas</a:t>
            </a:r>
            <a:endParaRPr lang="en-AU" sz="1200">
              <a:solidFill>
                <a:schemeClr val="bg1"/>
              </a:solidFill>
              <a:latin typeface="Arial"/>
              <a:ea typeface="Tahoma"/>
              <a:cs typeface="Tahoma"/>
            </a:endParaRPr>
          </a:p>
        </p:txBody>
      </p:sp>
      <p:sp>
        <p:nvSpPr>
          <p:cNvPr id="34" name="Rectangle 33">
            <a:extLst>
              <a:ext uri="{FF2B5EF4-FFF2-40B4-BE49-F238E27FC236}">
                <a16:creationId xmlns:a16="http://schemas.microsoft.com/office/drawing/2014/main" id="{20561A0B-035D-729E-4F0E-C9120DFFEDD9}"/>
              </a:ext>
            </a:extLst>
          </p:cNvPr>
          <p:cNvSpPr/>
          <p:nvPr/>
        </p:nvSpPr>
        <p:spPr>
          <a:xfrm>
            <a:off x="13612482" y="6137806"/>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North East Melbourne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Angela </a:t>
            </a:r>
            <a:r>
              <a:rPr lang="en-AU" sz="1200" err="1">
                <a:solidFill>
                  <a:schemeClr val="bg1"/>
                </a:solidFill>
                <a:latin typeface="Arial" panose="020B0604020202020204" pitchFamily="34" charset="0"/>
                <a:ea typeface="Tahoma" panose="020B0604030504040204" pitchFamily="34" charset="0"/>
                <a:cs typeface="Arial" panose="020B0604020202020204" pitchFamily="34" charset="0"/>
              </a:rPr>
              <a:t>Papoutsoglou</a:t>
            </a:r>
            <a:endParaRPr lang="en-AU" sz="120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CA2245E8-52C1-D019-F0AF-34C6D99A46F3}"/>
              </a:ext>
            </a:extLst>
          </p:cNvPr>
          <p:cNvSpPr/>
          <p:nvPr/>
        </p:nvSpPr>
        <p:spPr>
          <a:xfrm>
            <a:off x="13612482" y="7351954"/>
            <a:ext cx="2150007" cy="9324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latin typeface="Arial" panose="020B0604020202020204" pitchFamily="34" charset="0"/>
                <a:cs typeface="Arial" panose="020B0604020202020204" pitchFamily="34" charset="0"/>
              </a:rPr>
              <a:t>Hume Merri-</a:t>
            </a:r>
            <a:r>
              <a:rPr lang="en-AU" sz="1200" b="1" err="1">
                <a:latin typeface="Arial" panose="020B0604020202020204" pitchFamily="34" charset="0"/>
                <a:cs typeface="Arial" panose="020B0604020202020204" pitchFamily="34" charset="0"/>
              </a:rPr>
              <a:t>bek</a:t>
            </a:r>
            <a:r>
              <a:rPr lang="en-AU" sz="1200" b="1">
                <a:latin typeface="Arial" panose="020B0604020202020204" pitchFamily="34" charset="0"/>
                <a:cs typeface="Arial" panose="020B0604020202020204" pitchFamily="34" charset="0"/>
              </a:rPr>
              <a:t>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Nathan Chapman</a:t>
            </a:r>
          </a:p>
        </p:txBody>
      </p:sp>
      <p:sp>
        <p:nvSpPr>
          <p:cNvPr id="36" name="Rectangle 35">
            <a:extLst>
              <a:ext uri="{FF2B5EF4-FFF2-40B4-BE49-F238E27FC236}">
                <a16:creationId xmlns:a16="http://schemas.microsoft.com/office/drawing/2014/main" id="{835F9ED7-BF08-B907-F08A-0E2E34BB4C9F}"/>
              </a:ext>
            </a:extLst>
          </p:cNvPr>
          <p:cNvSpPr/>
          <p:nvPr/>
        </p:nvSpPr>
        <p:spPr>
          <a:xfrm>
            <a:off x="13612482" y="8418502"/>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Loddon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Damian Worley</a:t>
            </a:r>
          </a:p>
        </p:txBody>
      </p:sp>
      <p:sp>
        <p:nvSpPr>
          <p:cNvPr id="37" name="Rectangle 36">
            <a:extLst>
              <a:ext uri="{FF2B5EF4-FFF2-40B4-BE49-F238E27FC236}">
                <a16:creationId xmlns:a16="http://schemas.microsoft.com/office/drawing/2014/main" id="{2516DB37-627C-1068-42D5-5CFE7E4B1A2E}"/>
              </a:ext>
            </a:extLst>
          </p:cNvPr>
          <p:cNvSpPr/>
          <p:nvPr/>
        </p:nvSpPr>
        <p:spPr>
          <a:xfrm>
            <a:off x="13612482" y="9632651"/>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Mallee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Teresa Cavallo</a:t>
            </a:r>
          </a:p>
        </p:txBody>
      </p:sp>
      <p:sp>
        <p:nvSpPr>
          <p:cNvPr id="19" name="Rectangle 18">
            <a:extLst>
              <a:ext uri="{FF2B5EF4-FFF2-40B4-BE49-F238E27FC236}">
                <a16:creationId xmlns:a16="http://schemas.microsoft.com/office/drawing/2014/main" id="{7000BC72-9FCD-7BA1-56E4-37FBE25E00B4}"/>
              </a:ext>
            </a:extLst>
          </p:cNvPr>
          <p:cNvSpPr/>
          <p:nvPr/>
        </p:nvSpPr>
        <p:spPr>
          <a:xfrm>
            <a:off x="16099274" y="4923658"/>
            <a:ext cx="2160000" cy="108000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schemeClr val="bg1"/>
                </a:solidFill>
                <a:latin typeface="Arial" panose="020B0604020202020204" pitchFamily="34" charset="0"/>
                <a:cs typeface="Arial" panose="020B0604020202020204" pitchFamily="34" charset="0"/>
              </a:rPr>
              <a:t>South Division</a:t>
            </a:r>
            <a:br>
              <a:rPr lang="en-AU" sz="1200" b="1">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Deputy Secretary</a:t>
            </a:r>
            <a:br>
              <a:rPr lang="en-AU" sz="1200">
                <a:solidFill>
                  <a:schemeClr val="bg1"/>
                </a:solidFill>
                <a:latin typeface="Arial" panose="020B0604020202020204" pitchFamily="34" charset="0"/>
                <a:ea typeface="Tahoma" panose="020B060403050404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Kathleen Alonso</a:t>
            </a:r>
          </a:p>
        </p:txBody>
      </p:sp>
      <p:sp>
        <p:nvSpPr>
          <p:cNvPr id="38" name="Rectangle 37">
            <a:extLst>
              <a:ext uri="{FF2B5EF4-FFF2-40B4-BE49-F238E27FC236}">
                <a16:creationId xmlns:a16="http://schemas.microsoft.com/office/drawing/2014/main" id="{BFAB1102-6E32-2B1A-664A-4109C01507F2}"/>
              </a:ext>
            </a:extLst>
          </p:cNvPr>
          <p:cNvSpPr/>
          <p:nvPr/>
        </p:nvSpPr>
        <p:spPr>
          <a:xfrm>
            <a:off x="16109249" y="6100906"/>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Southern Melbourne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Lisa Scully</a:t>
            </a:r>
          </a:p>
        </p:txBody>
      </p:sp>
      <p:sp>
        <p:nvSpPr>
          <p:cNvPr id="39" name="Rectangle 38">
            <a:extLst>
              <a:ext uri="{FF2B5EF4-FFF2-40B4-BE49-F238E27FC236}">
                <a16:creationId xmlns:a16="http://schemas.microsoft.com/office/drawing/2014/main" id="{36F05C0C-56B5-879C-6FFF-E791BC0631B9}"/>
              </a:ext>
            </a:extLst>
          </p:cNvPr>
          <p:cNvSpPr/>
          <p:nvPr/>
        </p:nvSpPr>
        <p:spPr>
          <a:xfrm>
            <a:off x="16109249" y="7278154"/>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dirty="0">
                <a:solidFill>
                  <a:prstClr val="white"/>
                </a:solidFill>
                <a:latin typeface="Arial" panose="020B0604020202020204" pitchFamily="34" charset="0"/>
                <a:cs typeface="Arial" panose="020B0604020202020204" pitchFamily="34" charset="0"/>
              </a:rPr>
              <a:t>Inner Gippsland Area</a:t>
            </a:r>
            <a:br>
              <a:rPr lang="en-AU" sz="1200" b="1" dirty="0">
                <a:solidFill>
                  <a:prstClr val="white"/>
                </a:solidFill>
                <a:latin typeface="Arial" panose="020B0604020202020204" pitchFamily="34" charset="0"/>
                <a:cs typeface="Arial" panose="020B0604020202020204" pitchFamily="34" charset="0"/>
              </a:rPr>
            </a:br>
            <a:r>
              <a:rPr lang="en-AU" sz="1200" dirty="0">
                <a:solidFill>
                  <a:schemeClr val="bg1"/>
                </a:solidFill>
                <a:latin typeface="Arial" panose="020B0604020202020204" pitchFamily="34" charset="0"/>
                <a:cs typeface="Arial" panose="020B0604020202020204" pitchFamily="34" charset="0"/>
              </a:rPr>
              <a:t>Executive Director </a:t>
            </a:r>
            <a:br>
              <a:rPr lang="en-AU" sz="1200" dirty="0">
                <a:solidFill>
                  <a:schemeClr val="bg1"/>
                </a:solidFill>
                <a:latin typeface="Arial" panose="020B0604020202020204" pitchFamily="34" charset="0"/>
                <a:cs typeface="Arial" panose="020B0604020202020204" pitchFamily="34" charset="0"/>
              </a:rPr>
            </a:br>
            <a:r>
              <a:rPr lang="en-AU" sz="1200" dirty="0">
                <a:solidFill>
                  <a:schemeClr val="bg1"/>
                </a:solidFill>
                <a:latin typeface="Arial" panose="020B0604020202020204" pitchFamily="34" charset="0"/>
                <a:ea typeface="Tahoma" panose="020B0604030504040204" pitchFamily="34" charset="0"/>
                <a:cs typeface="Arial" panose="020B0604020202020204" pitchFamily="34" charset="0"/>
              </a:rPr>
              <a:t>Karen Sutherland (A)</a:t>
            </a:r>
          </a:p>
        </p:txBody>
      </p:sp>
      <p:sp>
        <p:nvSpPr>
          <p:cNvPr id="40" name="Rectangle 39">
            <a:extLst>
              <a:ext uri="{FF2B5EF4-FFF2-40B4-BE49-F238E27FC236}">
                <a16:creationId xmlns:a16="http://schemas.microsoft.com/office/drawing/2014/main" id="{748B044F-7058-6B11-9E25-EC1B1611FE1C}"/>
              </a:ext>
            </a:extLst>
          </p:cNvPr>
          <p:cNvSpPr/>
          <p:nvPr/>
        </p:nvSpPr>
        <p:spPr>
          <a:xfrm>
            <a:off x="16109249" y="8455402"/>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Bayside Peninsula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err="1">
                <a:solidFill>
                  <a:schemeClr val="bg1"/>
                </a:solidFill>
                <a:latin typeface="Arial" panose="020B0604020202020204" pitchFamily="34" charset="0"/>
                <a:ea typeface="Tahoma" panose="020B0604030504040204" pitchFamily="34" charset="0"/>
                <a:cs typeface="Arial" panose="020B0604020202020204" pitchFamily="34" charset="0"/>
              </a:rPr>
              <a:t>Taanya</a:t>
            </a: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 </a:t>
            </a:r>
            <a:r>
              <a:rPr lang="en-AU" sz="1200" err="1">
                <a:solidFill>
                  <a:schemeClr val="bg1"/>
                </a:solidFill>
                <a:latin typeface="Arial" panose="020B0604020202020204" pitchFamily="34" charset="0"/>
                <a:ea typeface="Tahoma" panose="020B0604030504040204" pitchFamily="34" charset="0"/>
                <a:cs typeface="Arial" panose="020B0604020202020204" pitchFamily="34" charset="0"/>
              </a:rPr>
              <a:t>Gounas</a:t>
            </a:r>
            <a:endParaRPr lang="en-AU" sz="120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41" name="Rectangle 40">
            <a:extLst>
              <a:ext uri="{FF2B5EF4-FFF2-40B4-BE49-F238E27FC236}">
                <a16:creationId xmlns:a16="http://schemas.microsoft.com/office/drawing/2014/main" id="{BA3C36C4-27CB-91BA-64E9-8D410DEE9C3D}"/>
              </a:ext>
            </a:extLst>
          </p:cNvPr>
          <p:cNvSpPr/>
          <p:nvPr/>
        </p:nvSpPr>
        <p:spPr>
          <a:xfrm>
            <a:off x="16109249" y="9632651"/>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Outer Gippsland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Darlene Henning-Marshall</a:t>
            </a:r>
          </a:p>
        </p:txBody>
      </p:sp>
      <p:sp>
        <p:nvSpPr>
          <p:cNvPr id="16" name="Rectangle 15">
            <a:extLst>
              <a:ext uri="{FF2B5EF4-FFF2-40B4-BE49-F238E27FC236}">
                <a16:creationId xmlns:a16="http://schemas.microsoft.com/office/drawing/2014/main" id="{4A4C98CC-093A-DB6D-CDA8-6DCF01F374EB}"/>
              </a:ext>
            </a:extLst>
          </p:cNvPr>
          <p:cNvSpPr/>
          <p:nvPr/>
        </p:nvSpPr>
        <p:spPr>
          <a:xfrm>
            <a:off x="18586066" y="4920410"/>
            <a:ext cx="2160000" cy="108000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schemeClr val="bg1"/>
                </a:solidFill>
                <a:latin typeface="Arial" panose="020B0604020202020204" pitchFamily="34" charset="0"/>
                <a:cs typeface="Arial" panose="020B0604020202020204" pitchFamily="34" charset="0"/>
              </a:rPr>
              <a:t>East Division</a:t>
            </a:r>
            <a:br>
              <a:rPr lang="en-AU" sz="1200" b="1">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Deputy Secretary</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Penelope Steuart</a:t>
            </a:r>
          </a:p>
        </p:txBody>
      </p:sp>
      <p:sp>
        <p:nvSpPr>
          <p:cNvPr id="17" name="Rectangle 16">
            <a:extLst>
              <a:ext uri="{FF2B5EF4-FFF2-40B4-BE49-F238E27FC236}">
                <a16:creationId xmlns:a16="http://schemas.microsoft.com/office/drawing/2014/main" id="{E466BED8-66F6-27A5-A938-3E70192BBC92}"/>
              </a:ext>
            </a:extLst>
          </p:cNvPr>
          <p:cNvSpPr>
            <a:spLocks/>
          </p:cNvSpPr>
          <p:nvPr/>
        </p:nvSpPr>
        <p:spPr>
          <a:xfrm>
            <a:off x="18589336" y="6098190"/>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Goulburn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prstClr val="white"/>
                </a:solidFill>
                <a:latin typeface="Arial" panose="020B0604020202020204" pitchFamily="34" charset="0"/>
                <a:cs typeface="Arial" panose="020B0604020202020204" pitchFamily="34" charset="0"/>
              </a:rPr>
              <a:t>Paul O'Kelly</a:t>
            </a:r>
            <a:endParaRPr lang="en-GB" sz="1200">
              <a:solidFill>
                <a:prstClr val="white"/>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8C72E69D-4651-7D90-2B99-DFD07D07A1BE}"/>
              </a:ext>
            </a:extLst>
          </p:cNvPr>
          <p:cNvSpPr>
            <a:spLocks/>
          </p:cNvSpPr>
          <p:nvPr/>
        </p:nvSpPr>
        <p:spPr>
          <a:xfrm>
            <a:off x="18589336" y="7275970"/>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schemeClr val="bg1"/>
                </a:solidFill>
                <a:latin typeface="Arial"/>
                <a:cs typeface="Arial"/>
              </a:rPr>
              <a:t>Inner Eastern Melbourne</a:t>
            </a:r>
            <a:br>
              <a:rPr lang="en-AU" sz="1200" b="1">
                <a:solidFill>
                  <a:schemeClr val="bg1"/>
                </a:solidFill>
                <a:latin typeface="Arial"/>
                <a:cs typeface="Arial"/>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a:cs typeface="Arial"/>
              </a:rPr>
              <a:t>Andrew Philipson</a:t>
            </a:r>
            <a:endParaRPr lang="en-GB" sz="1200">
              <a:solidFill>
                <a:schemeClr val="bg1"/>
              </a:solidFill>
              <a:latin typeface="Arial"/>
              <a:cs typeface="Arial"/>
            </a:endParaRPr>
          </a:p>
        </p:txBody>
      </p:sp>
      <p:sp>
        <p:nvSpPr>
          <p:cNvPr id="22" name="Rectangle 21">
            <a:extLst>
              <a:ext uri="{FF2B5EF4-FFF2-40B4-BE49-F238E27FC236}">
                <a16:creationId xmlns:a16="http://schemas.microsoft.com/office/drawing/2014/main" id="{0046A6E2-2C9B-826F-9B55-F9874C299B7B}"/>
              </a:ext>
            </a:extLst>
          </p:cNvPr>
          <p:cNvSpPr>
            <a:spLocks/>
          </p:cNvSpPr>
          <p:nvPr/>
        </p:nvSpPr>
        <p:spPr>
          <a:xfrm>
            <a:off x="18589336" y="8453750"/>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schemeClr val="bg1"/>
                </a:solidFill>
                <a:latin typeface="Arial" panose="020B0604020202020204" pitchFamily="34" charset="0"/>
                <a:cs typeface="Arial" panose="020B0604020202020204" pitchFamily="34" charset="0"/>
              </a:rPr>
              <a:t>Ovens Murray Area</a:t>
            </a:r>
            <a:br>
              <a:rPr lang="en-AU" sz="1200" b="1" strike="sngStrike">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prstClr val="white"/>
                </a:solidFill>
                <a:latin typeface="Arial" panose="020B0604020202020204" pitchFamily="34" charset="0"/>
                <a:cs typeface="Arial" panose="020B0604020202020204" pitchFamily="34" charset="0"/>
              </a:rPr>
              <a:t>Richard Slade</a:t>
            </a:r>
            <a:endParaRPr lang="en-GB" sz="1200">
              <a:solidFill>
                <a:prstClr val="white"/>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F52B257D-265B-DE9F-3247-E8A95689AF04}"/>
              </a:ext>
            </a:extLst>
          </p:cNvPr>
          <p:cNvSpPr>
            <a:spLocks/>
          </p:cNvSpPr>
          <p:nvPr/>
        </p:nvSpPr>
        <p:spPr>
          <a:xfrm>
            <a:off x="18589336" y="9632651"/>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Outer Eastern </a:t>
            </a:r>
            <a:br>
              <a:rPr lang="en-AU" sz="1200" b="1">
                <a:solidFill>
                  <a:prstClr val="white"/>
                </a:solidFill>
                <a:latin typeface="Arial" panose="020B0604020202020204" pitchFamily="34" charset="0"/>
                <a:cs typeface="Arial" panose="020B0604020202020204" pitchFamily="34" charset="0"/>
              </a:rPr>
            </a:br>
            <a:r>
              <a:rPr lang="en-AU" sz="1200" b="1">
                <a:solidFill>
                  <a:prstClr val="white"/>
                </a:solidFill>
                <a:latin typeface="Arial" panose="020B0604020202020204" pitchFamily="34" charset="0"/>
                <a:cs typeface="Arial" panose="020B0604020202020204" pitchFamily="34" charset="0"/>
              </a:rPr>
              <a:t>Melbourne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prstClr val="white"/>
                </a:solidFill>
                <a:latin typeface="Arial" panose="020B0604020202020204" pitchFamily="34" charset="0"/>
                <a:cs typeface="Arial" panose="020B0604020202020204" pitchFamily="34" charset="0"/>
              </a:rPr>
              <a:t>Keith Smith</a:t>
            </a:r>
            <a:endParaRPr lang="en-GB" sz="1200">
              <a:solidFill>
                <a:prstClr val="white"/>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65E07735-9015-C42E-A264-ECB3956739DD}"/>
              </a:ext>
            </a:extLst>
          </p:cNvPr>
          <p:cNvSpPr/>
          <p:nvPr/>
        </p:nvSpPr>
        <p:spPr>
          <a:xfrm>
            <a:off x="21072859" y="4923658"/>
            <a:ext cx="2160000" cy="1080000"/>
          </a:xfrm>
          <a:prstGeom prst="rect">
            <a:avLst/>
          </a:prstGeom>
          <a:solidFill>
            <a:srgbClr val="5007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schemeClr val="bg1"/>
                </a:solidFill>
                <a:latin typeface="Arial" panose="020B0604020202020204" pitchFamily="34" charset="0"/>
                <a:cs typeface="Arial" panose="020B0604020202020204" pitchFamily="34" charset="0"/>
              </a:rPr>
              <a:t>West Division</a:t>
            </a:r>
            <a:br>
              <a:rPr lang="en-AU" sz="1200" b="1">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Deputy Secretary</a:t>
            </a:r>
            <a:br>
              <a:rPr lang="en-AU" sz="1200">
                <a:solidFill>
                  <a:schemeClr val="bg1"/>
                </a:solidFill>
                <a:latin typeface="Arial" panose="020B0604020202020204" pitchFamily="34" charset="0"/>
                <a:ea typeface="Tahoma" panose="020B060403050404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Kelly Stanton</a:t>
            </a:r>
          </a:p>
        </p:txBody>
      </p:sp>
      <p:sp>
        <p:nvSpPr>
          <p:cNvPr id="28" name="Rectangle 27">
            <a:extLst>
              <a:ext uri="{FF2B5EF4-FFF2-40B4-BE49-F238E27FC236}">
                <a16:creationId xmlns:a16="http://schemas.microsoft.com/office/drawing/2014/main" id="{70B53A46-C6BF-65DA-CC82-6EEC1632756F}"/>
              </a:ext>
            </a:extLst>
          </p:cNvPr>
          <p:cNvSpPr/>
          <p:nvPr/>
        </p:nvSpPr>
        <p:spPr>
          <a:xfrm>
            <a:off x="21072859" y="6097903"/>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Central Highlands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Colleen Wilson</a:t>
            </a:r>
          </a:p>
        </p:txBody>
      </p:sp>
      <p:sp>
        <p:nvSpPr>
          <p:cNvPr id="29" name="Rectangle 28">
            <a:extLst>
              <a:ext uri="{FF2B5EF4-FFF2-40B4-BE49-F238E27FC236}">
                <a16:creationId xmlns:a16="http://schemas.microsoft.com/office/drawing/2014/main" id="{0AE8D73F-E080-A7CE-9369-69605D4BFAA1}"/>
              </a:ext>
            </a:extLst>
          </p:cNvPr>
          <p:cNvSpPr/>
          <p:nvPr/>
        </p:nvSpPr>
        <p:spPr>
          <a:xfrm>
            <a:off x="21072859" y="7272148"/>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Wimmera South West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Danielle </a:t>
            </a:r>
            <a:r>
              <a:rPr lang="en-AU" sz="1200" err="1">
                <a:solidFill>
                  <a:schemeClr val="bg1"/>
                </a:solidFill>
                <a:latin typeface="Arial" panose="020B0604020202020204" pitchFamily="34" charset="0"/>
                <a:ea typeface="Tahoma" panose="020B0604030504040204" pitchFamily="34" charset="0"/>
                <a:cs typeface="Arial" panose="020B0604020202020204" pitchFamily="34" charset="0"/>
              </a:rPr>
              <a:t>Wooltorton</a:t>
            </a:r>
            <a:endParaRPr lang="en-AU" sz="120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30" name="Rectangle 29">
            <a:extLst>
              <a:ext uri="{FF2B5EF4-FFF2-40B4-BE49-F238E27FC236}">
                <a16:creationId xmlns:a16="http://schemas.microsoft.com/office/drawing/2014/main" id="{D82CBCE8-E997-0AF3-8108-68216D35E23E}"/>
              </a:ext>
            </a:extLst>
          </p:cNvPr>
          <p:cNvSpPr/>
          <p:nvPr/>
        </p:nvSpPr>
        <p:spPr>
          <a:xfrm>
            <a:off x="21072859" y="8446393"/>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Barwon Area</a:t>
            </a:r>
            <a:br>
              <a:rPr lang="en-AU" sz="1200" b="1">
                <a:solidFill>
                  <a:prstClr val="white"/>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cs typeface="Arial" panose="020B0604020202020204" pitchFamily="34" charset="0"/>
              </a:rPr>
              <a:t>Executive Director </a:t>
            </a:r>
            <a:br>
              <a:rPr lang="en-AU" sz="1200">
                <a:solidFill>
                  <a:schemeClr val="bg1"/>
                </a:solidFill>
                <a:latin typeface="Arial" panose="020B0604020202020204" pitchFamily="34" charset="0"/>
                <a:cs typeface="Arial" panose="020B0604020202020204" pitchFamily="34" charset="0"/>
              </a:rPr>
            </a:br>
            <a:r>
              <a:rPr lang="en-AU" sz="1200">
                <a:solidFill>
                  <a:schemeClr val="bg1"/>
                </a:solidFill>
                <a:latin typeface="Arial" panose="020B0604020202020204" pitchFamily="34" charset="0"/>
                <a:ea typeface="Tahoma" panose="020B0604030504040204" pitchFamily="34" charset="0"/>
                <a:cs typeface="Arial" panose="020B0604020202020204" pitchFamily="34" charset="0"/>
              </a:rPr>
              <a:t>Linda </a:t>
            </a:r>
            <a:r>
              <a:rPr lang="en-AU" sz="1200" err="1">
                <a:solidFill>
                  <a:schemeClr val="bg1"/>
                </a:solidFill>
                <a:latin typeface="Arial" panose="020B0604020202020204" pitchFamily="34" charset="0"/>
                <a:ea typeface="Tahoma" panose="020B0604030504040204" pitchFamily="34" charset="0"/>
                <a:cs typeface="Arial" panose="020B0604020202020204" pitchFamily="34" charset="0"/>
              </a:rPr>
              <a:t>Gerdtz</a:t>
            </a:r>
            <a:endParaRPr lang="en-AU" sz="120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F176461A-4CB5-0DE4-CCE8-0169F8687323}"/>
              </a:ext>
            </a:extLst>
          </p:cNvPr>
          <p:cNvSpPr/>
          <p:nvPr/>
        </p:nvSpPr>
        <p:spPr>
          <a:xfrm>
            <a:off x="21072859" y="9632651"/>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err="1">
                <a:solidFill>
                  <a:prstClr val="white"/>
                </a:solidFill>
                <a:latin typeface="Arial"/>
                <a:cs typeface="Arial"/>
              </a:rPr>
              <a:t>Brimbank</a:t>
            </a:r>
            <a:r>
              <a:rPr lang="en-AU" sz="1200" b="1">
                <a:solidFill>
                  <a:prstClr val="white"/>
                </a:solidFill>
                <a:latin typeface="Arial"/>
                <a:cs typeface="Arial"/>
              </a:rPr>
              <a:t> Melton Area</a:t>
            </a:r>
            <a:br>
              <a:rPr lang="en-AU" sz="1200" b="1">
                <a:latin typeface="Arial" panose="020B0604020202020204" pitchFamily="34" charset="0"/>
                <a:cs typeface="Arial" panose="020B0604020202020204" pitchFamily="34" charset="0"/>
              </a:rPr>
            </a:br>
            <a:r>
              <a:rPr lang="en-AU" sz="1200">
                <a:solidFill>
                  <a:schemeClr val="bg1"/>
                </a:solidFill>
                <a:latin typeface="Arial"/>
                <a:cs typeface="Arial"/>
              </a:rPr>
              <a:t>Executive Director </a:t>
            </a:r>
            <a:br>
              <a:rPr lang="en-AU" sz="1200">
                <a:latin typeface="Arial" panose="020B0604020202020204" pitchFamily="34" charset="0"/>
                <a:cs typeface="Arial" panose="020B0604020202020204" pitchFamily="34" charset="0"/>
              </a:rPr>
            </a:br>
            <a:r>
              <a:rPr lang="en-AU" sz="1200">
                <a:solidFill>
                  <a:schemeClr val="bg1"/>
                </a:solidFill>
                <a:latin typeface="Arial"/>
                <a:ea typeface="Tahoma"/>
                <a:cs typeface="Arial"/>
              </a:rPr>
              <a:t>Mark Stracey</a:t>
            </a:r>
          </a:p>
        </p:txBody>
      </p:sp>
      <p:sp>
        <p:nvSpPr>
          <p:cNvPr id="32" name="Rectangle 31">
            <a:extLst>
              <a:ext uri="{FF2B5EF4-FFF2-40B4-BE49-F238E27FC236}">
                <a16:creationId xmlns:a16="http://schemas.microsoft.com/office/drawing/2014/main" id="{20AC1884-7228-3C53-5DB3-E3779B7C827C}"/>
              </a:ext>
            </a:extLst>
          </p:cNvPr>
          <p:cNvSpPr/>
          <p:nvPr/>
        </p:nvSpPr>
        <p:spPr>
          <a:xfrm>
            <a:off x="21072859" y="10794885"/>
            <a:ext cx="2160000" cy="1080000"/>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a:cs typeface="Arial"/>
              </a:rPr>
              <a:t>Western Melbourne Area</a:t>
            </a:r>
            <a:br>
              <a:rPr lang="en-AU" sz="1200" b="1">
                <a:latin typeface="Arial" panose="020B0604020202020204" pitchFamily="34" charset="0"/>
                <a:cs typeface="Arial" panose="020B0604020202020204" pitchFamily="34" charset="0"/>
              </a:rPr>
            </a:br>
            <a:r>
              <a:rPr lang="en-AU" sz="1200">
                <a:solidFill>
                  <a:schemeClr val="bg1"/>
                </a:solidFill>
                <a:latin typeface="Arial"/>
                <a:cs typeface="Arial"/>
              </a:rPr>
              <a:t>Executive Director </a:t>
            </a:r>
            <a:br>
              <a:rPr lang="en-AU" sz="1200">
                <a:latin typeface="Arial" panose="020B0604020202020204" pitchFamily="34" charset="0"/>
                <a:cs typeface="Arial" panose="020B0604020202020204" pitchFamily="34" charset="0"/>
              </a:rPr>
            </a:br>
            <a:r>
              <a:rPr lang="en-GB" sz="1200">
                <a:solidFill>
                  <a:prstClr val="white"/>
                </a:solidFill>
                <a:latin typeface="Arial"/>
                <a:cs typeface="Arial"/>
              </a:rPr>
              <a:t>Christine </a:t>
            </a:r>
            <a:r>
              <a:rPr lang="en-GB" sz="1200" err="1">
                <a:solidFill>
                  <a:prstClr val="white"/>
                </a:solidFill>
                <a:latin typeface="Arial"/>
                <a:cs typeface="Arial"/>
              </a:rPr>
              <a:t>Pattas</a:t>
            </a:r>
            <a:endParaRPr lang="en-GB" sz="1200" err="1">
              <a:solidFill>
                <a:prstClr val="white"/>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9E3DED1A-9DEA-E8E2-F829-A3CF01C2077A}"/>
              </a:ext>
              <a:ext uri="{C183D7F6-B498-43B3-948B-1728B52AA6E4}">
                <adec:decorative xmlns:adec="http://schemas.microsoft.com/office/drawing/2017/decorative" val="1"/>
              </a:ext>
            </a:extLst>
          </p:cNvPr>
          <p:cNvCxnSpPr>
            <a:cxnSpLocks/>
          </p:cNvCxnSpPr>
          <p:nvPr/>
        </p:nvCxnSpPr>
        <p:spPr>
          <a:xfrm flipH="1">
            <a:off x="20718590" y="3584040"/>
            <a:ext cx="568009" cy="0"/>
          </a:xfrm>
          <a:prstGeom prst="line">
            <a:avLst/>
          </a:prstGeom>
          <a:ln w="38100"/>
          <a:effectLst/>
        </p:spPr>
        <p:style>
          <a:lnRef idx="2">
            <a:schemeClr val="dk1"/>
          </a:lnRef>
          <a:fillRef idx="0">
            <a:schemeClr val="dk1"/>
          </a:fillRef>
          <a:effectRef idx="1">
            <a:schemeClr val="dk1"/>
          </a:effectRef>
          <a:fontRef idx="minor">
            <a:schemeClr val="tx1"/>
          </a:fontRef>
        </p:style>
      </p:cxnSp>
      <p:sp>
        <p:nvSpPr>
          <p:cNvPr id="50" name="Slide Number Placeholder 3">
            <a:extLst>
              <a:ext uri="{FF2B5EF4-FFF2-40B4-BE49-F238E27FC236}">
                <a16:creationId xmlns:a16="http://schemas.microsoft.com/office/drawing/2014/main" id="{E015026D-9E2E-0461-BD62-C26C39DC2F00}"/>
              </a:ext>
            </a:extLst>
          </p:cNvPr>
          <p:cNvSpPr>
            <a:spLocks noGrp="1"/>
          </p:cNvSpPr>
          <p:nvPr>
            <p:ph type="sldNum" sz="quarter" idx="12"/>
          </p:nvPr>
        </p:nvSpPr>
        <p:spPr>
          <a:xfrm>
            <a:off x="347601" y="13338523"/>
            <a:ext cx="397965" cy="766678"/>
          </a:xfrm>
        </p:spPr>
        <p:txBody>
          <a:bodyPr/>
          <a:lstStyle/>
          <a:p>
            <a:fld id="{6A8DA970-969A-4F32-BF5B-4F4E3C520034}" type="slidenum">
              <a:rPr lang="en-AU" smtClean="0"/>
              <a:t>2</a:t>
            </a:fld>
            <a:endParaRPr lang="en-AU"/>
          </a:p>
        </p:txBody>
      </p:sp>
      <p:sp>
        <p:nvSpPr>
          <p:cNvPr id="27" name="TextBox 26">
            <a:extLst>
              <a:ext uri="{FF2B5EF4-FFF2-40B4-BE49-F238E27FC236}">
                <a16:creationId xmlns:a16="http://schemas.microsoft.com/office/drawing/2014/main" id="{23AE8C35-58B7-35C1-79EE-CB1F05C6C170}"/>
              </a:ext>
            </a:extLst>
          </p:cNvPr>
          <p:cNvSpPr txBox="1"/>
          <p:nvPr/>
        </p:nvSpPr>
        <p:spPr>
          <a:xfrm>
            <a:off x="1065916" y="13544390"/>
            <a:ext cx="10038884" cy="507831"/>
          </a:xfrm>
          <a:prstGeom prst="rect">
            <a:avLst/>
          </a:prstGeom>
          <a:noFill/>
        </p:spPr>
        <p:txBody>
          <a:bodyPr wrap="square" lIns="91440" tIns="45720" rIns="91440" bIns="45720" anchor="t">
            <a:spAutoFit/>
          </a:bodyPr>
          <a:lstStyle/>
          <a:p>
            <a:r>
              <a:rPr lang="en-AU" sz="1600">
                <a:effectLst/>
                <a:latin typeface="Arial" panose="020B0604020202020204" pitchFamily="34" charset="0"/>
                <a:ea typeface="ＭＳ Ｐゴシック"/>
                <a:cs typeface="Arial" panose="020B0604020202020204" pitchFamily="34" charset="0"/>
              </a:rPr>
              <a:t>This chart reflects the functions that report to a deputy secretary only and excludes commissions.</a:t>
            </a:r>
          </a:p>
          <a:p>
            <a:endParaRPr lang="en-AU" sz="1100">
              <a:effectLst/>
              <a:latin typeface="+mn-lt"/>
              <a:ea typeface="ＭＳ Ｐゴシック"/>
              <a:cs typeface="Arial"/>
            </a:endParaRPr>
          </a:p>
        </p:txBody>
      </p:sp>
      <p:sp>
        <p:nvSpPr>
          <p:cNvPr id="5" name="Rectangle 4">
            <a:extLst>
              <a:ext uri="{FF2B5EF4-FFF2-40B4-BE49-F238E27FC236}">
                <a16:creationId xmlns:a16="http://schemas.microsoft.com/office/drawing/2014/main" id="{E4968DB7-AEE5-EC75-0D79-AD4BA066BF63}"/>
              </a:ext>
            </a:extLst>
          </p:cNvPr>
          <p:cNvSpPr/>
          <p:nvPr/>
        </p:nvSpPr>
        <p:spPr>
          <a:xfrm>
            <a:off x="21051970" y="3166646"/>
            <a:ext cx="2160000" cy="834789"/>
          </a:xfrm>
          <a:prstGeom prst="rect">
            <a:avLst/>
          </a:prstGeom>
          <a:solidFill>
            <a:srgbClr val="00857E"/>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311163">
              <a:lnSpc>
                <a:spcPct val="90000"/>
              </a:lnSpc>
              <a:spcAft>
                <a:spcPct val="35000"/>
              </a:spcAft>
            </a:pPr>
            <a:r>
              <a:rPr lang="en-AU" sz="1200" b="1">
                <a:solidFill>
                  <a:prstClr val="white"/>
                </a:solidFill>
                <a:latin typeface="Arial" panose="020B0604020202020204" pitchFamily="34" charset="0"/>
                <a:cs typeface="Arial" panose="020B0604020202020204" pitchFamily="34" charset="0"/>
              </a:rPr>
              <a:t>Director</a:t>
            </a:r>
            <a:br>
              <a:rPr lang="en-AU" sz="1200" b="1">
                <a:solidFill>
                  <a:prstClr val="white"/>
                </a:solidFill>
                <a:latin typeface="Arial" panose="020B0604020202020204" pitchFamily="34" charset="0"/>
                <a:cs typeface="Arial" panose="020B0604020202020204" pitchFamily="34" charset="0"/>
              </a:rPr>
            </a:br>
            <a:r>
              <a:rPr lang="en-AU" sz="1200" b="1">
                <a:solidFill>
                  <a:prstClr val="white"/>
                </a:solidFill>
                <a:latin typeface="Arial" panose="020B0604020202020204" pitchFamily="34" charset="0"/>
                <a:cs typeface="Arial" panose="020B0604020202020204" pitchFamily="34" charset="0"/>
              </a:rPr>
              <a:t>Office of Deputy Secretary</a:t>
            </a:r>
            <a:br>
              <a:rPr lang="en-AU" sz="1200" b="1">
                <a:solidFill>
                  <a:prstClr val="white"/>
                </a:solidFill>
                <a:latin typeface="Arial" panose="020B0604020202020204" pitchFamily="34" charset="0"/>
                <a:cs typeface="Arial" panose="020B0604020202020204" pitchFamily="34" charset="0"/>
              </a:rPr>
            </a:br>
            <a:r>
              <a:rPr lang="en-AU" sz="1200">
                <a:solidFill>
                  <a:prstClr val="white"/>
                </a:solidFill>
                <a:latin typeface="Arial" panose="020B0604020202020204" pitchFamily="34" charset="0"/>
                <a:cs typeface="Arial" panose="020B0604020202020204" pitchFamily="34" charset="0"/>
              </a:rPr>
              <a:t>Michelle Guille</a:t>
            </a:r>
            <a:endParaRPr lang="en-GB" sz="1200">
              <a:solidFill>
                <a:prstClr val="white"/>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4CF1DD50-0B22-371F-B63C-16FC617E89C7}"/>
              </a:ext>
            </a:extLst>
          </p:cNvPr>
          <p:cNvSpPr txBox="1"/>
          <p:nvPr/>
        </p:nvSpPr>
        <p:spPr>
          <a:xfrm>
            <a:off x="1005840" y="1646818"/>
            <a:ext cx="2880360" cy="400110"/>
          </a:xfrm>
          <a:prstGeom prst="rect">
            <a:avLst/>
          </a:prstGeom>
          <a:noFill/>
        </p:spPr>
        <p:txBody>
          <a:bodyPr wrap="square" rtlCol="0">
            <a:spAutoFit/>
          </a:bodyPr>
          <a:lstStyle/>
          <a:p>
            <a:r>
              <a:rPr lang="en-AU" sz="2000" dirty="0">
                <a:latin typeface="Arial" panose="020B0604020202020204" pitchFamily="34" charset="0"/>
                <a:cs typeface="Arial" panose="020B0604020202020204" pitchFamily="34" charset="0"/>
              </a:rPr>
              <a:t>Last update 1 July 2026</a:t>
            </a:r>
          </a:p>
        </p:txBody>
      </p:sp>
    </p:spTree>
    <p:extLst>
      <p:ext uri="{BB962C8B-B14F-4D97-AF65-F5344CB8AC3E}">
        <p14:creationId xmlns:p14="http://schemas.microsoft.com/office/powerpoint/2010/main" val="4282022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DE35A-D501-D278-0520-93F89F6435F9}"/>
              </a:ext>
            </a:extLst>
          </p:cNvPr>
          <p:cNvSpPr>
            <a:spLocks noGrp="1"/>
          </p:cNvSpPr>
          <p:nvPr>
            <p:ph type="title"/>
          </p:nvPr>
        </p:nvSpPr>
        <p:spPr/>
        <p:txBody>
          <a:bodyPr>
            <a:normAutofit/>
          </a:bodyPr>
          <a:lstStyle/>
          <a:p>
            <a:r>
              <a:rPr lang="en-AU"/>
              <a:t>Accessibility statement and publisher information</a:t>
            </a:r>
          </a:p>
        </p:txBody>
      </p:sp>
      <p:sp>
        <p:nvSpPr>
          <p:cNvPr id="3" name="Content Placeholder 2">
            <a:extLst>
              <a:ext uri="{FF2B5EF4-FFF2-40B4-BE49-F238E27FC236}">
                <a16:creationId xmlns:a16="http://schemas.microsoft.com/office/drawing/2014/main" id="{79EFC407-94E1-D681-7CA2-7470D7A716CD}"/>
              </a:ext>
            </a:extLst>
          </p:cNvPr>
          <p:cNvSpPr>
            <a:spLocks noGrp="1"/>
          </p:cNvSpPr>
          <p:nvPr>
            <p:ph idx="1"/>
          </p:nvPr>
        </p:nvSpPr>
        <p:spPr/>
        <p:txBody>
          <a:bodyPr vert="horz" lIns="91440" tIns="45720" rIns="91440" bIns="45720" rtlCol="0" anchor="t">
            <a:normAutofit/>
          </a:bodyPr>
          <a:lstStyle/>
          <a:p>
            <a:pPr marL="0" indent="0">
              <a:buNone/>
            </a:pPr>
            <a:r>
              <a:rPr lang="en-AU" sz="2000" dirty="0">
                <a:latin typeface="Arial"/>
                <a:cs typeface="Arial"/>
              </a:rPr>
              <a:t>To receive this information in another format, email </a:t>
            </a:r>
            <a:r>
              <a:rPr lang="en-AU" sz="2000" dirty="0">
                <a:latin typeface="Arial"/>
                <a:cs typeface="Arial"/>
                <a:hlinkClick r:id="rId2"/>
              </a:rPr>
              <a:t>dffhcomms@dffh.vic.gov.au</a:t>
            </a:r>
            <a:endParaRPr lang="en-AU" sz="2000" dirty="0">
              <a:latin typeface="Arial"/>
              <a:cs typeface="Arial"/>
            </a:endParaRPr>
          </a:p>
          <a:p>
            <a:pPr marL="0" indent="0">
              <a:buNone/>
            </a:pPr>
            <a:r>
              <a:rPr lang="en-AU" sz="2000" dirty="0">
                <a:latin typeface="Arial"/>
                <a:cs typeface="Arial"/>
              </a:rPr>
              <a:t>Authorised and published by the Victorian Government, 1 Treasury Place, Melbourne.</a:t>
            </a:r>
          </a:p>
          <a:p>
            <a:pPr marL="0" indent="0">
              <a:buNone/>
            </a:pPr>
            <a:r>
              <a:rPr lang="en-AU" sz="2000" dirty="0">
                <a:latin typeface="Arial"/>
                <a:cs typeface="Arial"/>
              </a:rPr>
              <a:t>© State of Victoria, Australia, Department of Families, Fairness and Housing, March 2026.</a:t>
            </a:r>
          </a:p>
          <a:p>
            <a:pPr marL="0" indent="0">
              <a:buNone/>
            </a:pPr>
            <a:r>
              <a:rPr lang="en-AU" sz="2000" dirty="0">
                <a:latin typeface="Arial"/>
                <a:cs typeface="Arial"/>
              </a:rPr>
              <a:t>Available at </a:t>
            </a:r>
            <a:r>
              <a:rPr lang="en-AU" sz="2000" dirty="0">
                <a:latin typeface="Arial"/>
                <a:cs typeface="Arial"/>
                <a:hlinkClick r:id="rId3"/>
              </a:rPr>
              <a:t>Department of Families, Fairness and Housing – Our Structure</a:t>
            </a:r>
            <a:r>
              <a:rPr lang="en-AU" sz="2000" dirty="0">
                <a:latin typeface="Arial"/>
                <a:cs typeface="Arial"/>
              </a:rPr>
              <a:t> https://www.dffh.vic.gov.au/our-structure.</a:t>
            </a:r>
          </a:p>
          <a:p>
            <a:pPr marL="0" indent="0">
              <a:buNone/>
            </a:pPr>
            <a:endParaRPr lang="en-AU" dirty="0"/>
          </a:p>
        </p:txBody>
      </p:sp>
      <p:sp>
        <p:nvSpPr>
          <p:cNvPr id="4" name="Slide Number Placeholder 3">
            <a:extLst>
              <a:ext uri="{FF2B5EF4-FFF2-40B4-BE49-F238E27FC236}">
                <a16:creationId xmlns:a16="http://schemas.microsoft.com/office/drawing/2014/main" id="{D8774EEF-9636-16D5-DB9D-7D1A9CA66BD4}"/>
              </a:ext>
            </a:extLst>
          </p:cNvPr>
          <p:cNvSpPr>
            <a:spLocks noGrp="1"/>
          </p:cNvSpPr>
          <p:nvPr>
            <p:ph type="sldNum" sz="quarter" idx="12"/>
          </p:nvPr>
        </p:nvSpPr>
        <p:spPr>
          <a:xfrm>
            <a:off x="347601" y="13338523"/>
            <a:ext cx="397965" cy="766678"/>
          </a:xfrm>
        </p:spPr>
        <p:txBody>
          <a:bodyPr/>
          <a:lstStyle/>
          <a:p>
            <a:fld id="{6A8DA970-969A-4F32-BF5B-4F4E3C520034}" type="slidenum">
              <a:rPr lang="en-AU" smtClean="0"/>
              <a:t>3</a:t>
            </a:fld>
            <a:endParaRPr lang="en-AU"/>
          </a:p>
        </p:txBody>
      </p:sp>
    </p:spTree>
    <p:extLst>
      <p:ext uri="{BB962C8B-B14F-4D97-AF65-F5344CB8AC3E}">
        <p14:creationId xmlns:p14="http://schemas.microsoft.com/office/powerpoint/2010/main" val="95649947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857E"/>
        </a:solidFill>
        <a:ln>
          <a:noFill/>
        </a:ln>
      </a:spPr>
      <a:bodyPr spcFirstLastPara="0" vert="horz" wrap="square" lIns="0" tIns="0" rIns="0" bIns="0" numCol="1" spcCol="1270" anchor="ctr" anchorCtr="0">
        <a:noAutofit/>
      </a:bodyPr>
      <a:lstStyle>
        <a:defPPr algn="ctr" defTabSz="311163">
          <a:lnSpc>
            <a:spcPct val="90000"/>
          </a:lnSpc>
          <a:spcAft>
            <a:spcPct val="35000"/>
          </a:spcAft>
          <a:defRPr sz="1100" b="1">
            <a:solidFill>
              <a:schemeClr val="bg1"/>
            </a:solidFill>
          </a:defRPr>
        </a:defPPr>
      </a:lstStyle>
      <a: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a:style>
    </a:sp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ce0f2b5-5be5-4508-bce9-d7011ece0659" xsi:nil="true"/>
    <lcf76f155ced4ddcb4097134ff3c332f xmlns="1b36a5f6-0e43-4960-9bd5-bbfdf6c6f00e">
      <Terms xmlns="http://schemas.microsoft.com/office/infopath/2007/PartnerControls"/>
    </lcf76f155ced4ddcb4097134ff3c332f>
    <Originalcreateddate xmlns="1b36a5f6-0e43-4960-9bd5-bbfdf6c6f00e" xsi:nil="true"/>
    <Page_x0020_name xmlns="1b36a5f6-0e43-4960-9bd5-bbfdf6c6f00e" xsi:nil="true"/>
    <Review_x0020_Due_x0020_Date xmlns="edc24be7-85b6-48b8-bec8-bca4fac6ccab" xsi:nil="true"/>
    <Company xmlns="http://schemas.microsoft.com/sharepoint/v3" xsi:nil="true"/>
    <h762c94a071542adbc933c364eeb6175 xmlns="1b36a5f6-0e43-4960-9bd5-bbfdf6c6f00e">
      <Terms xmlns="http://schemas.microsoft.com/office/infopath/2007/PartnerControls"/>
    </h762c94a071542adbc933c364eeb6175>
    <Comments xmlns="1b36a5f6-0e43-4960-9bd5-bbfdf6c6f00e" xsi:nil="true"/>
    <Typed_x0020_filesize xmlns="1b36a5f6-0e43-4960-9bd5-bbfdf6c6f00e" xsi:nil="true"/>
    <Topic xmlns="1b36a5f6-0e43-4960-9bd5-bbfdf6c6f00e" xsi:nil="true"/>
    <Review_x0020_Date xmlns="1b36a5f6-0e43-4960-9bd5-bbfdf6c6f00e" xsi:nil="true"/>
    <Publishers xmlns="1b36a5f6-0e43-4960-9bd5-bbfdf6c6f00e" xsi:nil="true"/>
    <Order0 xmlns="1b36a5f6-0e43-4960-9bd5-bbfdf6c6f00e" xsi:nil="true"/>
    <Delete xmlns="edc24be7-85b6-48b8-bec8-bca4fac6ccab">false</Delete>
    <Sharinglink xmlns="1b36a5f6-0e43-4960-9bd5-bbfdf6c6f00e">
      <Url xsi:nil="true"/>
      <Description xsi:nil="true"/>
    </Sharinglink>
    <Category xmlns="1b36a5f6-0e43-4960-9bd5-bbfdf6c6f00e">Factsheet</Category>
    <Moreinfo xmlns="1b36a5f6-0e43-4960-9bd5-bbfdf6c6f00e">
      <Url xsi:nil="true"/>
      <Description xsi:nil="true"/>
    </Moreinfo>
    <Owner_x0020__x0028_Authenticated_x0029_ xmlns="1b36a5f6-0e43-4960-9bd5-bbfdf6c6f00e">
      <UserInfo>
        <DisplayName/>
        <AccountId xsi:nil="true"/>
        <AccountType/>
      </UserInfo>
    </Owner_x0020__x0028_Authenticated_x0029_>
    <Download_x0020_link xmlns="1b36a5f6-0e43-4960-9bd5-bbfdf6c6f00e">
      <Url xsi:nil="true"/>
      <Description xsi:nil="true"/>
    </Download_x0020_link>
    <_Flow_SignoffStatus xmlns="1b36a5f6-0e43-4960-9bd5-bbfdf6c6f00e">Draft</_Flow_SignoffStatus>
    <Contract_x0020_type xmlns="1b36a5f6-0e43-4960-9bd5-bbfdf6c6f00e" xsi:nil="true"/>
    <Download xmlns="1b36a5f6-0e43-4960-9bd5-bbfdf6c6f00e">
      <Url xsi:nil="true"/>
      <Description xsi:nil="true"/>
    </Download>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A9562649C09EA4A851405C5BE47FD0F" ma:contentTypeVersion="89" ma:contentTypeDescription="Create a new document." ma:contentTypeScope="" ma:versionID="10cc5681b92a7cab6da8ce0fb1c05d80">
  <xsd:schema xmlns:xsd="http://www.w3.org/2001/XMLSchema" xmlns:xs="http://www.w3.org/2001/XMLSchema" xmlns:p="http://schemas.microsoft.com/office/2006/metadata/properties" xmlns:ns1="http://schemas.microsoft.com/sharepoint/v3" xmlns:ns2="1b36a5f6-0e43-4960-9bd5-bbfdf6c6f00e" xmlns:ns3="edc24be7-85b6-48b8-bec8-bca4fac6ccab" xmlns:ns5="5ce0f2b5-5be5-4508-bce9-d7011ece0659" targetNamespace="http://schemas.microsoft.com/office/2006/metadata/properties" ma:root="true" ma:fieldsID="8f8550969dcbe3c540261f98d6695bee" ns1:_="" ns2:_="" ns3:_="" ns5:_="">
    <xsd:import namespace="http://schemas.microsoft.com/sharepoint/v3"/>
    <xsd:import namespace="1b36a5f6-0e43-4960-9bd5-bbfdf6c6f00e"/>
    <xsd:import namespace="edc24be7-85b6-48b8-bec8-bca4fac6ccab"/>
    <xsd:import namespace="5ce0f2b5-5be5-4508-bce9-d7011ece0659"/>
    <xsd:element name="properties">
      <xsd:complexType>
        <xsd:sequence>
          <xsd:element name="documentManagement">
            <xsd:complexType>
              <xsd:all>
                <xsd:element ref="ns2:Category"/>
                <xsd:element ref="ns1:Company" minOccurs="0"/>
                <xsd:element ref="ns2:Originalcreateddate" minOccurs="0"/>
                <xsd:element ref="ns2:Review_x0020_Date" minOccurs="0"/>
                <xsd:element ref="ns2:Owner_x0020__x0028_Authenticated_x0029_" minOccurs="0"/>
                <xsd:element ref="ns2:Sharinglink" minOccurs="0"/>
                <xsd:element ref="ns2:Download_x0020_link" minOccurs="0"/>
                <xsd:element ref="ns2:Page_x0020_name" minOccurs="0"/>
                <xsd:element ref="ns2:Publishers" minOccurs="0"/>
                <xsd:element ref="ns2:_Flow_SignoffStatus" minOccurs="0"/>
                <xsd:element ref="ns2:Contract_x0020_type" minOccurs="0"/>
                <xsd:element ref="ns2:Comments" minOccurs="0"/>
                <xsd:element ref="ns2:Typed_x0020_filesize" minOccurs="0"/>
                <xsd:element ref="ns2:Topic" minOccurs="0"/>
                <xsd:element ref="ns3:SharedWithUsers" minOccurs="0"/>
                <xsd:element ref="ns3:SharedWithDetails" minOccurs="0"/>
                <xsd:element ref="ns2:MediaServiceFastMetadata" minOccurs="0"/>
                <xsd:element ref="ns2:Moreinfo" minOccurs="0"/>
                <xsd:element ref="ns2:Download" minOccurs="0"/>
                <xsd:element ref="ns2:MediaServiceAutoTags" minOccurs="0"/>
                <xsd:element ref="ns2:MediaServiceOCR" minOccurs="0"/>
                <xsd:element ref="ns2:MediaServiceGenerationTime" minOccurs="0"/>
                <xsd:element ref="ns2:MediaServiceEventHashCode" minOccurs="0"/>
                <xsd:element ref="ns2:MediaServiceKeyPoints" minOccurs="0"/>
                <xsd:element ref="ns2:MediaLengthInSeconds" minOccurs="0"/>
                <xsd:element ref="ns2:MediaServiceDateTaken" minOccurs="0"/>
                <xsd:element ref="ns2:h762c94a071542adbc933c364eeb6175" minOccurs="0"/>
                <xsd:element ref="ns2:MediaServiceAutoKeyPoints" minOccurs="0"/>
                <xsd:element ref="ns2:Order0" minOccurs="0"/>
                <xsd:element ref="ns2:Page_x0020_name_x003a_ID" minOccurs="0"/>
                <xsd:element ref="ns5:TaxCatchAll" minOccurs="0"/>
                <xsd:element ref="ns2:MediaServiceMetadata" minOccurs="0"/>
                <xsd:element ref="ns2:lcf76f155ced4ddcb4097134ff3c332f" minOccurs="0"/>
                <xsd:element ref="ns2:MediaServiceLocation" minOccurs="0"/>
                <xsd:element ref="ns2:MediaServiceObjectDetectorVersions" minOccurs="0"/>
                <xsd:element ref="ns2:MediaServiceSearchProperties" minOccurs="0"/>
                <xsd:element ref="ns3:Delete" minOccurs="0"/>
                <xsd:element ref="ns3:Review_x0020_Due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ompany" ma:index="3" nillable="true" ma:displayName="Company template" ma:description="The department stated in the document letterhead or template. This is to distinguish current and legacy documents, used to help identify which document needs to be updated." ma:format="Dropdown" ma:internalName="Company">
      <xsd:simpleType>
        <xsd:restriction base="dms:Choice">
          <xsd:enumeration value="Department of Families, Fairness and Housing"/>
          <xsd:enumeration value="Department of Health"/>
          <xsd:enumeration value="DHHS"/>
          <xsd:enumeration value="External resource"/>
          <xsd:enumeration value="Corporate Alliance"/>
          <xsd:enumeration value="Homes.vic"/>
          <xsd:enumeration value="Shared - CCSB"/>
          <xsd:enumeration value="Shared - Corporate Services"/>
          <xsd:enumeration value="State Government Victoria"/>
        </xsd:restriction>
      </xsd:simpleType>
    </xsd:element>
  </xsd:schema>
  <xsd:schema xmlns:xsd="http://www.w3.org/2001/XMLSchema" xmlns:xs="http://www.w3.org/2001/XMLSchema" xmlns:dms="http://schemas.microsoft.com/office/2006/documentManagement/types" xmlns:pc="http://schemas.microsoft.com/office/infopath/2007/PartnerControls" targetNamespace="1b36a5f6-0e43-4960-9bd5-bbfdf6c6f00e" elementFormDefault="qualified">
    <xsd:import namespace="http://schemas.microsoft.com/office/2006/documentManagement/types"/>
    <xsd:import namespace="http://schemas.microsoft.com/office/infopath/2007/PartnerControls"/>
    <xsd:element name="Category" ma:index="2" ma:displayName="Category" ma:description="Type of intranet document. This is also used for the related documents section on the intranet page." ma:format="Dropdown" ma:indexed="true" ma:internalName="Category">
      <xsd:simpleType>
        <xsd:restriction base="dms:Choice">
          <xsd:enumeration value="Hidden"/>
          <xsd:enumeration value="Agreements"/>
          <xsd:enumeration value="Case studies"/>
          <xsd:enumeration value="Certificate of insurances"/>
          <xsd:enumeration value="Checklists"/>
          <xsd:enumeration value="Factsheet"/>
          <xsd:enumeration value="FAQs"/>
          <xsd:enumeration value="Flyer"/>
          <xsd:enumeration value="Forms"/>
          <xsd:enumeration value="Framework"/>
          <xsd:enumeration value="Frameworks"/>
          <xsd:enumeration value="Guides"/>
          <xsd:enumeration value="Images"/>
          <xsd:enumeration value="Infographic"/>
          <xsd:enumeration value="Learning materials"/>
          <xsd:enumeration value="People"/>
          <xsd:enumeration value="Plans"/>
          <xsd:enumeration value="Policies"/>
          <xsd:enumeration value="Poster"/>
          <xsd:enumeration value="Presentations"/>
          <xsd:enumeration value="Procedures"/>
          <xsd:enumeration value="Profile"/>
          <xsd:enumeration value="Program"/>
          <xsd:enumeration value="Resources"/>
          <xsd:enumeration value="Standards"/>
          <xsd:enumeration value="Strategies"/>
          <xsd:enumeration value="Survey"/>
          <xsd:enumeration value="Superintendent directions PMSC 2018-2022"/>
          <xsd:enumeration value="Templates"/>
          <xsd:enumeration value="Terms and conditions"/>
          <xsd:enumeration value="Terms of Reference"/>
          <xsd:enumeration value="Transcripts"/>
          <xsd:enumeration value="Trade specifications"/>
          <xsd:enumeration value="Video"/>
          <xsd:enumeration value="VPS compliance"/>
        </xsd:restriction>
      </xsd:simpleType>
    </xsd:element>
    <xsd:element name="Originalcreateddate" ma:index="4" nillable="true" ma:displayName="Original created date" ma:description="Date when the content was created in the DHHS intranet, before it was migrated to this site." ma:format="DateOnly" ma:internalName="Originalcreateddate" ma:readOnly="false">
      <xsd:simpleType>
        <xsd:restriction base="dms:DateTime"/>
      </xsd:simpleType>
    </xsd:element>
    <xsd:element name="Review_x0020_Date" ma:index="5" nillable="true" ma:displayName="Review Date" ma:description="Date when the file should be reviewed." ma:format="DateOnly" ma:internalName="Review_x0020_Date" ma:readOnly="false">
      <xsd:simpleType>
        <xsd:restriction base="dms:DateTime"/>
      </xsd:simpleType>
    </xsd:element>
    <xsd:element name="Owner_x0020__x0028_Authenticated_x0029_" ma:index="6" nillable="true" ma:displayName="Owner" ma:description="Owner of the file. This is the key person or group who is accountable for ensuring the file is up-to-date and current." ma:format="Dropdown" ma:list="UserInfo" ma:SearchPeopleOnly="false" ma:SharePointGroup="0" ma:internalName="Owner_x0020__x0028_Authenticated_x0029_"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link" ma:index="9" nillable="true" ma:displayName="Online" ma:description="Read-only link to share to department staff. Click on the ellipses next to the name and click Share. Select the audience as all dept staff and copy the link to this field." ma:format="Hyperlink" ma:internalName="Sharing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Download_x0020_link" ma:index="10" nillable="true" ma:displayName="Browser Download" ma:description="Link to download document. This field is also used to show the related resource topic/s. Download the file. Go to Chrome or Edge's Downloads tab. Copy and paste the download in this field." ma:format="Hyperlink" ma:internalName="Download_x0020_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Page_x0020_name" ma:index="11" nillable="true" ma:displayName="Page name" ma:description="Name of the intranet page that the resource is primarily associated with." ma:list="{9bb97e72-4291-49f5-b74c-0f6cfa126574}" ma:internalName="Page_x0020_name" ma:readOnly="false" ma:showField="Title">
      <xsd:complexType>
        <xsd:complexContent>
          <xsd:extension base="dms:MultiChoiceLookup">
            <xsd:sequence>
              <xsd:element name="Value" type="dms:Lookup" maxOccurs="unbounded" minOccurs="0" nillable="true"/>
            </xsd:sequence>
          </xsd:extension>
        </xsd:complexContent>
      </xsd:complexType>
    </xsd:element>
    <xsd:element name="Publishers" ma:index="12" nillable="true" ma:displayName="Publishers" ma:description="Who has permission to edit the intranet content" ma:list="{d02bb77a-a704-4f2a-8e7c-0311e453bdca}" ma:internalName="Publishers" ma:readOnly="false" ma:showField="Title">
      <xsd:simpleType>
        <xsd:restriction base="dms:Lookup"/>
      </xsd:simpleType>
    </xsd:element>
    <xsd:element name="_Flow_SignoffStatus" ma:index="13" nillable="true" ma:displayName="Sign-off status" ma:default="Draft" ma:format="Dropdown" ma:internalName="Sign_x002d_off_x0020_status" ma:readOnly="false">
      <xsd:simpleType>
        <xsd:restriction base="dms:Choice">
          <xsd:enumeration value="Draft"/>
          <xsd:enumeration value="Under review"/>
          <xsd:enumeration value="Approved"/>
          <xsd:enumeration value="Archive"/>
        </xsd:restriction>
      </xsd:simpleType>
    </xsd:element>
    <xsd:element name="Contract_x0020_type" ma:index="14" nillable="true" ma:displayName="Contract type" ma:description="Type of contract based on the 'Contracts' list" ma:list="{640bf931-55ee-49f4-9908-a28357f4880b}" ma:internalName="Contract_x0020_type" ma:readOnly="false" ma:showField="Title">
      <xsd:complexType>
        <xsd:complexContent>
          <xsd:extension base="dms:MultiChoiceLookup">
            <xsd:sequence>
              <xsd:element name="Value" type="dms:Lookup" maxOccurs="unbounded" minOccurs="0" nillable="true"/>
            </xsd:sequence>
          </xsd:extension>
        </xsd:complexContent>
      </xsd:complexType>
    </xsd:element>
    <xsd:element name="Comments" ma:index="17" nillable="true" ma:displayName="Comments" ma:description="Description of document" ma:format="Dropdown" ma:internalName="Comments" ma:readOnly="false">
      <xsd:simpleType>
        <xsd:restriction base="dms:Note">
          <xsd:maxLength value="255"/>
        </xsd:restriction>
      </xsd:simpleType>
    </xsd:element>
    <xsd:element name="Typed_x0020_filesize" ma:index="18" nillable="true" ma:displayName="Typed filesize" ma:description="Manually enter the file size for file downloads e.g. (Word, 53 KB)." ma:format="Dropdown" ma:internalName="Typed_x0020_filesize" ma:readOnly="false">
      <xsd:simpleType>
        <xsd:restriction base="dms:Text">
          <xsd:maxLength value="255"/>
        </xsd:restriction>
      </xsd:simpleType>
    </xsd:element>
    <xsd:element name="Topic" ma:index="19" nillable="true" ma:displayName="Topic" ma:description="Sub-heading for document library" ma:format="Dropdown" ma:indexed="true" ma:internalName="Topic">
      <xsd:simpleType>
        <xsd:union memberTypes="dms:Text">
          <xsd:simpleType>
            <xsd:restriction base="dms:Choice">
              <xsd:enumeration value="Kinship brokerage"/>
              <xsd:enumeration value="Admin"/>
              <xsd:enumeration value="Adviser"/>
              <xsd:enumeration value="Archivist"/>
              <xsd:enumeration value="Corporate Services"/>
              <xsd:enumeration value="Customer Service"/>
              <xsd:enumeration value="Employee Relations"/>
              <xsd:enumeration value="Learning and Development"/>
              <xsd:enumeration value="Office of Professional Practice"/>
              <xsd:enumeration value="Payroll"/>
              <xsd:enumeration value="Project"/>
              <xsd:enumeration value="Information Technology and Management"/>
              <xsd:enumeration value="Investigator"/>
              <xsd:enumeration value="Legal"/>
              <xsd:enumeration value="People Managers"/>
              <xsd:enumeration value="Policy"/>
              <xsd:enumeration value="Program"/>
              <xsd:enumeration value="Child Protection"/>
              <xsd:enumeration value="Workhealth"/>
              <xsd:enumeration value="Accountability"/>
              <xsd:enumeration value="Consultation and communication"/>
              <xsd:enumeration value="Health &amp; Safety Committees"/>
              <xsd:enumeration value="Health &amp; Safety Representation"/>
              <xsd:enumeration value="Incident &amp; Hazard Reporting"/>
              <xsd:enumeration value="Issue resolution"/>
              <xsd:enumeration value="Risk management"/>
              <xsd:enumeration value="Workstation ergonomics"/>
            </xsd:restriction>
          </xsd:simpleType>
        </xsd:union>
      </xsd:simpleType>
    </xsd:element>
    <xsd:element name="MediaServiceFastMetadata" ma:index="25" nillable="true" ma:displayName="MediaServiceFastMetadata" ma:hidden="true" ma:internalName="MediaServiceFastMetadata" ma:readOnly="true">
      <xsd:simpleType>
        <xsd:restriction base="dms:Note"/>
      </xsd:simpleType>
    </xsd:element>
    <xsd:element name="Moreinfo" ma:index="26" nillable="true" ma:displayName="More info" ma:description="Link for more or related information they should know." ma:format="Hyperlink" ma:hidden="true" ma:internalName="Moreinfo"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Download" ma:index="27" nillable="true" ma:displayName="File" ma:format="Hyperlink" ma:hidden="true" ma:internalName="Download"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AutoTags" ma:index="29" nillable="true" ma:displayName="Tags" ma:hidden="true" ma:internalName="MediaServiceAutoTags" ma:readOnly="true">
      <xsd:simpleType>
        <xsd:restriction base="dms:Text"/>
      </xsd:simpleType>
    </xsd:element>
    <xsd:element name="MediaServiceOCR" ma:index="30" nillable="true" ma:displayName="Extracted Text" ma:hidden="true" ma:internalName="MediaServiceOCR" ma:readOnly="true">
      <xsd:simpleType>
        <xsd:restriction base="dms:Note"/>
      </xsd:simpleType>
    </xsd:element>
    <xsd:element name="MediaServiceGenerationTime" ma:index="31" nillable="true" ma:displayName="MediaServiceGenerationTime" ma:hidden="true" ma:internalName="MediaServiceGenerationTime" ma:readOnly="true">
      <xsd:simpleType>
        <xsd:restriction base="dms:Text"/>
      </xsd:simpleType>
    </xsd:element>
    <xsd:element name="MediaServiceEventHashCode" ma:index="32" nillable="true" ma:displayName="MediaServiceEventHashCode" ma:hidden="true" ma:internalName="MediaServiceEventHashCode" ma:readOnly="true">
      <xsd:simpleType>
        <xsd:restriction base="dms:Text"/>
      </xsd:simpleType>
    </xsd:element>
    <xsd:element name="MediaServiceKeyPoints" ma:index="33" nillable="true" ma:displayName="KeyPoints" ma:hidden="true" ma:internalName="MediaServiceKeyPoints" ma:readOnly="true">
      <xsd:simpleType>
        <xsd:restriction base="dms:Note"/>
      </xsd:simpleType>
    </xsd:element>
    <xsd:element name="MediaLengthInSeconds" ma:index="37" nillable="true" ma:displayName="Length (seconds)" ma:hidden="true" ma:internalName="MediaLengthInSeconds" ma:readOnly="true">
      <xsd:simpleType>
        <xsd:restriction base="dms:Unknown"/>
      </xsd:simpleType>
    </xsd:element>
    <xsd:element name="MediaServiceDateTaken" ma:index="38" nillable="true" ma:displayName="MediaServiceDateTaken" ma:hidden="true" ma:internalName="MediaServiceDateTaken" ma:readOnly="true">
      <xsd:simpleType>
        <xsd:restriction base="dms:Text"/>
      </xsd:simpleType>
    </xsd:element>
    <xsd:element name="h762c94a071542adbc933c364eeb6175" ma:index="39" nillable="true" ma:taxonomy="true" ma:internalName="h762c94a071542adbc933c364eeb6175" ma:taxonomyFieldName="Metatag" ma:displayName="Metatag" ma:readOnly="false" ma:default="" ma:fieldId="{1762c94a-0715-42ad-bc93-3c364eeb6175}" ma:taxonomyMulti="true" ma:sspId="6e24e156-28e6-48ad-9c0f-4171595c9d94" ma:termSetId="493a555e-0d77-44ce-b5d4-3423d9b61516" ma:anchorId="00000000-0000-0000-0000-000000000000" ma:open="true" ma:isKeyword="false">
      <xsd:complexType>
        <xsd:sequence>
          <xsd:element ref="pc:Terms" minOccurs="0" maxOccurs="1"/>
        </xsd:sequence>
      </xsd:complexType>
    </xsd:element>
    <xsd:element name="MediaServiceAutoKeyPoints" ma:index="40" nillable="true" ma:displayName="MediaServiceAutoKeyPoints" ma:hidden="true" ma:internalName="MediaServiceAutoKeyPoints" ma:readOnly="true">
      <xsd:simpleType>
        <xsd:restriction base="dms:Note"/>
      </xsd:simpleType>
    </xsd:element>
    <xsd:element name="Order0" ma:index="41" nillable="true" ma:displayName="Order" ma:description="(Forced) order sequence of the document." ma:format="Dropdown" ma:hidden="true" ma:indexed="true" ma:internalName="Order0">
      <xsd:simpleType>
        <xsd:restriction base="dms:Text">
          <xsd:maxLength value="255"/>
        </xsd:restriction>
      </xsd:simpleType>
    </xsd:element>
    <xsd:element name="Page_x0020_name_x003a_ID" ma:index="44" nillable="true" ma:displayName="Page name:ID" ma:hidden="true" ma:list="{9bb97e72-4291-49f5-b74c-0f6cfa126574}" ma:internalName="Page_x0020_name_x003a_ID" ma:readOnly="true" ma:showField="ID" ma:web="edc24be7-85b6-48b8-bec8-bca4fac6ccab">
      <xsd:complexType>
        <xsd:complexContent>
          <xsd:extension base="dms:MultiChoiceLookup">
            <xsd:sequence>
              <xsd:element name="Value" type="dms:Lookup" maxOccurs="unbounded" minOccurs="0" nillable="true"/>
            </xsd:sequence>
          </xsd:extension>
        </xsd:complexContent>
      </xsd:complexType>
    </xsd:element>
    <xsd:element name="MediaServiceMetadata" ma:index="48" nillable="true" ma:displayName="MediaServiceMetadata" ma:hidden="true" ma:internalName="MediaServiceMetadata" ma:readOnly="true">
      <xsd:simpleType>
        <xsd:restriction base="dms:Note"/>
      </xsd:simpleType>
    </xsd:element>
    <xsd:element name="lcf76f155ced4ddcb4097134ff3c332f" ma:index="50" nillable="true" ma:taxonomy="true" ma:internalName="lcf76f155ced4ddcb4097134ff3c332f" ma:taxonomyFieldName="MediaServiceImageTags" ma:displayName="Image Tags" ma:readOnly="false" ma:fieldId="{5cf76f15-5ced-4ddc-b409-7134ff3c332f}" ma:taxonomyMulti="true" ma:sspId="6e24e156-28e6-48ad-9c0f-4171595c9d94" ma:termSetId="09814cd3-568e-fe90-9814-8d621ff8fb84" ma:anchorId="fba54fb3-c3e1-fe81-a776-ca4b69148c4d" ma:open="true" ma:isKeyword="false">
      <xsd:complexType>
        <xsd:sequence>
          <xsd:element ref="pc:Terms" minOccurs="0" maxOccurs="1"/>
        </xsd:sequence>
      </xsd:complexType>
    </xsd:element>
    <xsd:element name="MediaServiceLocation" ma:index="51" nillable="true" ma:displayName="Location" ma:indexed="true" ma:internalName="MediaServiceLocation" ma:readOnly="true">
      <xsd:simpleType>
        <xsd:restriction base="dms:Text"/>
      </xsd:simpleType>
    </xsd:element>
    <xsd:element name="MediaServiceObjectDetectorVersions" ma:index="52" nillable="true" ma:displayName="MediaServiceObjectDetectorVersions" ma:hidden="true" ma:indexed="true" ma:internalName="MediaServiceObjectDetectorVersions" ma:readOnly="true">
      <xsd:simpleType>
        <xsd:restriction base="dms:Text"/>
      </xsd:simpleType>
    </xsd:element>
    <xsd:element name="MediaServiceSearchProperties" ma:index="5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c24be7-85b6-48b8-bec8-bca4fac6ccab" elementFormDefault="qualified">
    <xsd:import namespace="http://schemas.microsoft.com/office/2006/documentManagement/types"/>
    <xsd:import namespace="http://schemas.microsoft.com/office/infopath/2007/PartnerControls"/>
    <xsd:element name="SharedWithUsers" ma:index="22" nillable="true" ma:displayName="Shared With" ma:hidden="true"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hidden="true" ma:internalName="SharedWithDetails" ma:readOnly="true">
      <xsd:simpleType>
        <xsd:restriction base="dms:Note"/>
      </xsd:simpleType>
    </xsd:element>
    <xsd:element name="Delete" ma:index="54" nillable="true" ma:displayName="Delete" ma:default="0" ma:internalName="Delete">
      <xsd:simpleType>
        <xsd:restriction base="dms:Boolean"/>
      </xsd:simpleType>
    </xsd:element>
    <xsd:element name="Review_x0020_Due_x0020_Date" ma:index="55" nillable="true" ma:displayName="Review Due Date" ma:format="DateOnly" ma:indexed="true" ma:internalName="Review_x0020_Due_x0020_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5ce0f2b5-5be5-4508-bce9-d7011ece0659" elementFormDefault="qualified">
    <xsd:import namespace="http://schemas.microsoft.com/office/2006/documentManagement/types"/>
    <xsd:import namespace="http://schemas.microsoft.com/office/infopath/2007/PartnerControls"/>
    <xsd:element name="TaxCatchAll" ma:index="46" nillable="true" ma:displayName="Taxonomy Catch All Column" ma:hidden="true" ma:list="{653b1683-0861-4244-a845-dd8daf1f12c4}" ma:internalName="TaxCatchAll" ma:readOnly="false" ma:showField="CatchAllData" ma:web="edc24be7-85b6-48b8-bec8-bca4fac6cc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ma:index="56" ma:displayName="Subject"/>
        <xsd:element ref="dc:description" minOccurs="0" maxOccurs="1"/>
        <xsd:element name="keywords" minOccurs="0" maxOccurs="1" type="xsd:string" ma:index="8"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F91184-3DC9-4010-8893-33ADF19177C6}">
  <ds:schemaRefs>
    <ds:schemaRef ds:uri="http://schemas.microsoft.com/office/2006/documentManagement/types"/>
    <ds:schemaRef ds:uri="http://schemas.microsoft.com/sharepoint/v3"/>
    <ds:schemaRef ds:uri="http://schemas.openxmlformats.org/package/2006/metadata/core-properties"/>
    <ds:schemaRef ds:uri="http://purl.org/dc/elements/1.1/"/>
    <ds:schemaRef ds:uri="http://schemas.microsoft.com/office/infopath/2007/PartnerControls"/>
    <ds:schemaRef ds:uri="http://www.w3.org/XML/1998/namespace"/>
    <ds:schemaRef ds:uri="5ce0f2b5-5be5-4508-bce9-d7011ece0659"/>
    <ds:schemaRef ds:uri="edc24be7-85b6-48b8-bec8-bca4fac6ccab"/>
    <ds:schemaRef ds:uri="http://schemas.microsoft.com/office/2006/metadata/properties"/>
    <ds:schemaRef ds:uri="1b36a5f6-0e43-4960-9bd5-bbfdf6c6f00e"/>
    <ds:schemaRef ds:uri="http://purl.org/dc/dcmitype/"/>
    <ds:schemaRef ds:uri="http://purl.org/dc/terms/"/>
  </ds:schemaRefs>
</ds:datastoreItem>
</file>

<file path=customXml/itemProps2.xml><?xml version="1.0" encoding="utf-8"?>
<ds:datastoreItem xmlns:ds="http://schemas.openxmlformats.org/officeDocument/2006/customXml" ds:itemID="{42DF8968-96FC-41D6-BEDB-C325D89422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b36a5f6-0e43-4960-9bd5-bbfdf6c6f00e"/>
    <ds:schemaRef ds:uri="edc24be7-85b6-48b8-bec8-bca4fac6ccab"/>
    <ds:schemaRef ds:uri="5ce0f2b5-5be5-4508-bce9-d7011ece06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0152410-6F00-4074-9244-86FB789D37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35</TotalTime>
  <Words>865</Words>
  <Application>Microsoft Office PowerPoint</Application>
  <PresentationFormat>Custom</PresentationFormat>
  <Paragraphs>134</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Arial Black</vt:lpstr>
      <vt:lpstr>Calibri</vt:lpstr>
      <vt:lpstr>Calibri Light</vt:lpstr>
      <vt:lpstr>Office Theme</vt:lpstr>
      <vt:lpstr>Department of Families, Fairness and Housing division and branch structure </vt:lpstr>
      <vt:lpstr>Department of Families, Fairness and Housing  Community Operations and Practice Leadership branch structure</vt:lpstr>
      <vt:lpstr>Accessibility statement and publisher information</vt:lpstr>
    </vt:vector>
  </TitlesOfParts>
  <Manager/>
  <Company>Victoria State Government, Department of Families, Fairness and Housing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Department of Families, Fairness and Housing division and branch structure</dc:title>
  <dc:subject>Department of Families, Fairness and Housing division and branch structure</dc:subject>
  <dc:creator>Public Engagement</dc:creator>
  <cp:keywords>Department of Families, Fairness and Housing; DFFH; org chart; division structure; branch structure;</cp:keywords>
  <dc:description/>
  <cp:revision>26</cp:revision>
  <dcterms:created xsi:type="dcterms:W3CDTF">2023-11-01T02:56:05Z</dcterms:created>
  <dcterms:modified xsi:type="dcterms:W3CDTF">2026-07-01T23:10:10Z</dcterms:modified>
  <cp:category/>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3e64453-338c-4f93-8a4d-0039a0a41f2a_Enabled">
    <vt:lpwstr>true</vt:lpwstr>
  </property>
  <property fmtid="{D5CDD505-2E9C-101B-9397-08002B2CF9AE}" pid="3" name="MSIP_Label_43e64453-338c-4f93-8a4d-0039a0a41f2a_SetDate">
    <vt:lpwstr>2023-11-03T02:42:14Z</vt:lpwstr>
  </property>
  <property fmtid="{D5CDD505-2E9C-101B-9397-08002B2CF9AE}" pid="4" name="MSIP_Label_43e64453-338c-4f93-8a4d-0039a0a41f2a_Method">
    <vt:lpwstr>Privileged</vt:lpwstr>
  </property>
  <property fmtid="{D5CDD505-2E9C-101B-9397-08002B2CF9AE}" pid="5" name="MSIP_Label_43e64453-338c-4f93-8a4d-0039a0a41f2a_Name">
    <vt:lpwstr>43e64453-338c-4f93-8a4d-0039a0a41f2a</vt:lpwstr>
  </property>
  <property fmtid="{D5CDD505-2E9C-101B-9397-08002B2CF9AE}" pid="6" name="MSIP_Label_43e64453-338c-4f93-8a4d-0039a0a41f2a_SiteId">
    <vt:lpwstr>c0e0601f-0fac-449c-9c88-a104c4eb9f28</vt:lpwstr>
  </property>
  <property fmtid="{D5CDD505-2E9C-101B-9397-08002B2CF9AE}" pid="7" name="MSIP_Label_43e64453-338c-4f93-8a4d-0039a0a41f2a_ActionId">
    <vt:lpwstr>e3a8904e-a4ca-4b27-af7f-f07fa37d4ab4</vt:lpwstr>
  </property>
  <property fmtid="{D5CDD505-2E9C-101B-9397-08002B2CF9AE}" pid="8" name="MSIP_Label_43e64453-338c-4f93-8a4d-0039a0a41f2a_ContentBits">
    <vt:lpwstr>2</vt:lpwstr>
  </property>
  <property fmtid="{D5CDD505-2E9C-101B-9397-08002B2CF9AE}" pid="9" name="ClassificationContentMarkingFooterLocations">
    <vt:lpwstr>Office Theme:7</vt:lpwstr>
  </property>
  <property fmtid="{D5CDD505-2E9C-101B-9397-08002B2CF9AE}" pid="10" name="ClassificationContentMarkingFooterText">
    <vt:lpwstr>OFFICIAL</vt:lpwstr>
  </property>
  <property fmtid="{D5CDD505-2E9C-101B-9397-08002B2CF9AE}" pid="11" name="ContentTypeId">
    <vt:lpwstr>0x010100DA9562649C09EA4A851405C5BE47FD0F</vt:lpwstr>
  </property>
  <property fmtid="{D5CDD505-2E9C-101B-9397-08002B2CF9AE}" pid="12" name="MediaServiceImageTags">
    <vt:lpwstr/>
  </property>
  <property fmtid="{D5CDD505-2E9C-101B-9397-08002B2CF9AE}" pid="13" name="_ExtendedDescription">
    <vt:lpwstr/>
  </property>
  <property fmtid="{D5CDD505-2E9C-101B-9397-08002B2CF9AE}" pid="14" name="Metatag">
    <vt:lpwstr/>
  </property>
  <property fmtid="{D5CDD505-2E9C-101B-9397-08002B2CF9AE}" pid="15" name="Order">
    <vt:r8>523800</vt:r8>
  </property>
  <property fmtid="{D5CDD505-2E9C-101B-9397-08002B2CF9AE}" pid="16" name="xd_Signature">
    <vt:bool>false</vt:bool>
  </property>
  <property fmtid="{D5CDD505-2E9C-101B-9397-08002B2CF9AE}" pid="17" name="xd_ProgID">
    <vt:lpwstr/>
  </property>
  <property fmtid="{D5CDD505-2E9C-101B-9397-08002B2CF9AE}" pid="18" name="ComplianceAssetId">
    <vt:lpwstr/>
  </property>
  <property fmtid="{D5CDD505-2E9C-101B-9397-08002B2CF9AE}" pid="19" name="TemplateUrl">
    <vt:lpwstr/>
  </property>
  <property fmtid="{D5CDD505-2E9C-101B-9397-08002B2CF9AE}" pid="20" name="TriggerFlowInfo">
    <vt:lpwstr/>
  </property>
</Properties>
</file>